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p:sldMasterIdLst>
    <p:sldMasterId id="2147483670" r:id="rId1"/>
  </p:sldMasterIdLst>
  <p:notesMasterIdLst>
    <p:notesMasterId r:id="rId109"/>
  </p:notesMasterIdLst>
  <p:sldIdLst>
    <p:sldId id="444" r:id="rId2"/>
    <p:sldId id="309" r:id="rId3"/>
    <p:sldId id="445" r:id="rId4"/>
    <p:sldId id="446" r:id="rId5"/>
    <p:sldId id="447" r:id="rId6"/>
    <p:sldId id="448" r:id="rId7"/>
    <p:sldId id="449" r:id="rId8"/>
    <p:sldId id="450" r:id="rId9"/>
    <p:sldId id="451" r:id="rId10"/>
    <p:sldId id="452" r:id="rId11"/>
    <p:sldId id="453" r:id="rId12"/>
    <p:sldId id="549" r:id="rId13"/>
    <p:sldId id="454" r:id="rId14"/>
    <p:sldId id="455" r:id="rId15"/>
    <p:sldId id="456" r:id="rId16"/>
    <p:sldId id="457" r:id="rId17"/>
    <p:sldId id="458" r:id="rId18"/>
    <p:sldId id="459" r:id="rId19"/>
    <p:sldId id="460" r:id="rId20"/>
    <p:sldId id="461" r:id="rId21"/>
    <p:sldId id="541" r:id="rId22"/>
    <p:sldId id="462" r:id="rId23"/>
    <p:sldId id="463" r:id="rId24"/>
    <p:sldId id="464" r:id="rId25"/>
    <p:sldId id="465" r:id="rId26"/>
    <p:sldId id="466" r:id="rId27"/>
    <p:sldId id="467" r:id="rId28"/>
    <p:sldId id="468" r:id="rId29"/>
    <p:sldId id="469" r:id="rId30"/>
    <p:sldId id="470" r:id="rId31"/>
    <p:sldId id="471" r:id="rId32"/>
    <p:sldId id="472" r:id="rId33"/>
    <p:sldId id="473" r:id="rId34"/>
    <p:sldId id="474" r:id="rId35"/>
    <p:sldId id="475" r:id="rId36"/>
    <p:sldId id="476" r:id="rId37"/>
    <p:sldId id="477" r:id="rId38"/>
    <p:sldId id="478" r:id="rId39"/>
    <p:sldId id="550" r:id="rId40"/>
    <p:sldId id="479" r:id="rId41"/>
    <p:sldId id="480" r:id="rId42"/>
    <p:sldId id="481" r:id="rId43"/>
    <p:sldId id="542" r:id="rId44"/>
    <p:sldId id="482" r:id="rId45"/>
    <p:sldId id="483" r:id="rId46"/>
    <p:sldId id="484" r:id="rId47"/>
    <p:sldId id="485" r:id="rId48"/>
    <p:sldId id="486" r:id="rId49"/>
    <p:sldId id="487" r:id="rId50"/>
    <p:sldId id="488" r:id="rId51"/>
    <p:sldId id="489" r:id="rId52"/>
    <p:sldId id="490" r:id="rId53"/>
    <p:sldId id="491" r:id="rId54"/>
    <p:sldId id="492" r:id="rId55"/>
    <p:sldId id="493" r:id="rId56"/>
    <p:sldId id="551" r:id="rId57"/>
    <p:sldId id="494" r:id="rId58"/>
    <p:sldId id="495" r:id="rId59"/>
    <p:sldId id="496" r:id="rId60"/>
    <p:sldId id="543" r:id="rId61"/>
    <p:sldId id="497" r:id="rId62"/>
    <p:sldId id="553" r:id="rId63"/>
    <p:sldId id="498" r:id="rId64"/>
    <p:sldId id="499" r:id="rId65"/>
    <p:sldId id="500" r:id="rId66"/>
    <p:sldId id="501" r:id="rId67"/>
    <p:sldId id="502" r:id="rId68"/>
    <p:sldId id="503" r:id="rId69"/>
    <p:sldId id="504" r:id="rId70"/>
    <p:sldId id="505" r:id="rId71"/>
    <p:sldId id="506" r:id="rId72"/>
    <p:sldId id="544" r:id="rId73"/>
    <p:sldId id="507" r:id="rId74"/>
    <p:sldId id="508" r:id="rId75"/>
    <p:sldId id="509" r:id="rId76"/>
    <p:sldId id="510" r:id="rId77"/>
    <p:sldId id="511" r:id="rId78"/>
    <p:sldId id="512" r:id="rId79"/>
    <p:sldId id="513" r:id="rId80"/>
    <p:sldId id="514" r:id="rId81"/>
    <p:sldId id="515" r:id="rId82"/>
    <p:sldId id="516" r:id="rId83"/>
    <p:sldId id="517" r:id="rId84"/>
    <p:sldId id="518" r:id="rId85"/>
    <p:sldId id="519" r:id="rId86"/>
    <p:sldId id="520" r:id="rId87"/>
    <p:sldId id="521" r:id="rId88"/>
    <p:sldId id="522" r:id="rId89"/>
    <p:sldId id="523" r:id="rId90"/>
    <p:sldId id="524" r:id="rId91"/>
    <p:sldId id="525" r:id="rId92"/>
    <p:sldId id="526" r:id="rId93"/>
    <p:sldId id="527" r:id="rId94"/>
    <p:sldId id="528" r:id="rId95"/>
    <p:sldId id="529" r:id="rId96"/>
    <p:sldId id="530" r:id="rId97"/>
    <p:sldId id="531" r:id="rId98"/>
    <p:sldId id="532" r:id="rId99"/>
    <p:sldId id="546" r:id="rId100"/>
    <p:sldId id="547" r:id="rId101"/>
    <p:sldId id="533" r:id="rId102"/>
    <p:sldId id="552" r:id="rId103"/>
    <p:sldId id="534" r:id="rId104"/>
    <p:sldId id="535" r:id="rId105"/>
    <p:sldId id="536" r:id="rId106"/>
    <p:sldId id="537" r:id="rId107"/>
    <p:sldId id="545" r:id="rId108"/>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45951"/>
    <a:srgbClr val="59305B"/>
    <a:srgbClr val="4578AF"/>
    <a:srgbClr val="3366FF"/>
    <a:srgbClr val="A5002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aximized">
    <p:restoredLeft sz="47586" autoAdjust="0"/>
    <p:restoredTop sz="95382" autoAdjust="0"/>
  </p:normalViewPr>
  <p:slideViewPr>
    <p:cSldViewPr snapToGrid="0">
      <p:cViewPr>
        <p:scale>
          <a:sx n="66" d="100"/>
          <a:sy n="66" d="100"/>
        </p:scale>
        <p:origin x="-1164" y="-22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07" Type="http://schemas.openxmlformats.org/officeDocument/2006/relationships/slide" Target="slides/slide106.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110"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notesMaster" Target="notesMasters/notesMaster1.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682" name="Rectangle 5121"/>
          <p:cNvSpPr>
            <a:spLocks noGrp="1" noChangeArrowheads="1"/>
          </p:cNvSpPr>
          <p:nvPr>
            <p:ph type="hdr" sz="quarter"/>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defRPr sz="1200"/>
            </a:lvl1pPr>
          </a:lstStyle>
          <a:p>
            <a:endParaRPr lang="en-US" dirty="0"/>
          </a:p>
        </p:txBody>
      </p:sp>
      <p:sp>
        <p:nvSpPr>
          <p:cNvPr id="71683" name="Rectangle 5122"/>
          <p:cNvSpPr>
            <a:spLocks noGrp="1" noChangeArrowheads="1"/>
          </p:cNvSpPr>
          <p:nvPr>
            <p:ph type="dt" idx="1"/>
          </p:nvPr>
        </p:nvSpPr>
        <p:spPr bwMode="auto">
          <a:xfrm>
            <a:off x="3884613"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defRPr sz="1200"/>
            </a:lvl1pPr>
          </a:lstStyle>
          <a:p>
            <a:endParaRPr lang="en-US" dirty="0"/>
          </a:p>
        </p:txBody>
      </p:sp>
      <p:sp>
        <p:nvSpPr>
          <p:cNvPr id="71684" name="Rectangle 5123"/>
          <p:cNvSpPr>
            <a:spLocks noGrp="1" noRot="1" noChangeAspect="1" noChangeArrowheads="1" noTextEdit="1"/>
          </p:cNvSpPr>
          <p:nvPr>
            <p:ph type="sldImg" idx="2"/>
          </p:nvPr>
        </p:nvSpPr>
        <p:spPr bwMode="auto">
          <a:xfrm>
            <a:off x="1143000" y="685800"/>
            <a:ext cx="4572000" cy="3429000"/>
          </a:xfrm>
          <a:prstGeom prst="rect">
            <a:avLst/>
          </a:prstGeom>
          <a:noFill/>
          <a:ln w="9525" algn="ctr">
            <a:solidFill>
              <a:srgbClr val="000000"/>
            </a:solidFill>
            <a:miter lim="800000"/>
            <a:headEnd/>
            <a:tailEnd/>
          </a:ln>
        </p:spPr>
      </p:sp>
      <p:sp>
        <p:nvSpPr>
          <p:cNvPr id="5125" name="Notes Placeholder 5124"/>
          <p:cNvSpPr>
            <a:spLocks noGrp="1" noChangeArrowheads="1"/>
          </p:cNvSpPr>
          <p:nvPr>
            <p:ph type="body" sz="quarter" idx="3"/>
          </p:nvPr>
        </p:nvSpPr>
        <p:spPr bwMode="auto">
          <a:xfrm>
            <a:off x="685800" y="4343400"/>
            <a:ext cx="5486400" cy="4114800"/>
          </a:xfrm>
          <a:prstGeom prst="rect">
            <a:avLst/>
          </a:prstGeom>
          <a:noFill/>
          <a:ln w="9525" cap="flat" cmpd="sng" algn="ctr">
            <a:noFill/>
            <a:prstDash val="solid"/>
            <a:miter lim="800000"/>
            <a:headEnd type="none" w="med" len="med"/>
            <a:tailEnd type="none" w="med" len="med"/>
          </a:ln>
          <a:effec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71686" name="Rectangle 5125"/>
          <p:cNvSpPr>
            <a:spLocks noGrp="1" noChangeArrowheads="1"/>
          </p:cNvSpPr>
          <p:nvPr>
            <p:ph type="ftr" sz="quarter" idx="4"/>
          </p:nvPr>
        </p:nvSpPr>
        <p:spPr bwMode="auto">
          <a:xfrm>
            <a:off x="0" y="8685213"/>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defRPr sz="1200"/>
            </a:lvl1pPr>
          </a:lstStyle>
          <a:p>
            <a:endParaRPr lang="en-US" dirty="0"/>
          </a:p>
        </p:txBody>
      </p:sp>
      <p:sp>
        <p:nvSpPr>
          <p:cNvPr id="5127" name="Slide Number Placeholder 5126"/>
          <p:cNvSpPr>
            <a:spLocks noGrp="1" noChangeArrowheads="1"/>
          </p:cNvSpPr>
          <p:nvPr>
            <p:ph type="sldNum" sz="quarter" idx="5"/>
          </p:nvPr>
        </p:nvSpPr>
        <p:spPr bwMode="auto">
          <a:xfrm>
            <a:off x="3884613" y="8685213"/>
            <a:ext cx="2971800" cy="457200"/>
          </a:xfrm>
          <a:prstGeom prst="rect">
            <a:avLst/>
          </a:prstGeom>
          <a:noFill/>
          <a:ln w="9525" cap="flat" cmpd="sng" algn="ctr">
            <a:noFill/>
            <a:prstDash val="solid"/>
            <a:miter lim="800000"/>
            <a:headEnd type="none" w="med" len="med"/>
            <a:tailEnd type="none" w="med" len="med"/>
          </a:ln>
          <a:effectLst/>
        </p:spPr>
        <p:txBody>
          <a:bodyPr vert="horz" wrap="square" lIns="91440" tIns="45720" rIns="91440" bIns="45720" numCol="1" anchor="b" anchorCtr="0" compatLnSpc="1">
            <a:prstTxWarp prst="textNoShape">
              <a:avLst/>
            </a:prstTxWarp>
          </a:bodyPr>
          <a:lstStyle>
            <a:lvl1pPr algn="r">
              <a:defRPr sz="1200"/>
            </a:lvl1pPr>
          </a:lstStyle>
          <a:p>
            <a:fld id="{D96327A5-35F2-4371-8312-8F481B9D24F6}" type="slidenum">
              <a:rPr lang="en-US"/>
              <a:pPr/>
              <a:t>‹#›</a:t>
            </a:fld>
            <a:endParaRPr lang="en-US" dirty="0"/>
          </a:p>
        </p:txBody>
      </p:sp>
    </p:spTree>
    <p:extLst>
      <p:ext uri="{BB962C8B-B14F-4D97-AF65-F5344CB8AC3E}">
        <p14:creationId xmlns:p14="http://schemas.microsoft.com/office/powerpoint/2010/main" val="2799651362"/>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9EAEEF-EA87-45A5-AB17-DF2F4D00AFC7}" type="slidenum">
              <a:rPr lang="en-US" altLang="en-US" smtClean="0"/>
              <a:pPr/>
              <a:t>1</a:t>
            </a:fld>
            <a:endParaRPr lang="en-US" altLang="en-US" dirty="0"/>
          </a:p>
        </p:txBody>
      </p:sp>
    </p:spTree>
    <p:extLst>
      <p:ext uri="{BB962C8B-B14F-4D97-AF65-F5344CB8AC3E}">
        <p14:creationId xmlns:p14="http://schemas.microsoft.com/office/powerpoint/2010/main" val="16811224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Shape 1"/>
          <p:cNvSpPr>
            <a:spLocks noGrp="1" noRot="1" noChangeAspect="1" noTextEdit="1"/>
          </p:cNvSpPr>
          <p:nvPr>
            <p:ph type="sldImg"/>
          </p:nvPr>
        </p:nvSpPr>
        <p:spPr>
          <a:noFill/>
          <a:ln cap="flat">
            <a:headEnd type="none" w="med" len="med"/>
            <a:tailEnd type="none" w="med" len="med"/>
          </a:ln>
        </p:spPr>
      </p:sp>
      <p:sp>
        <p:nvSpPr>
          <p:cNvPr id="73730" name="Shape 2"/>
          <p:cNvSpPr>
            <a:spLocks noGrp="1"/>
          </p:cNvSpPr>
          <p:nvPr>
            <p:ph type="body" idx="1"/>
          </p:nvPr>
        </p:nvSpPr>
        <p:spPr>
          <a:noFill/>
          <a:ln/>
        </p:spPr>
        <p:txBody>
          <a:bodyPr/>
          <a:lstStyle/>
          <a:p>
            <a:pPr eaLnBrk="1" hangingPunct="1">
              <a:spcBef>
                <a:spcPct val="0"/>
              </a:spcBef>
            </a:pPr>
            <a:endParaRPr lang="en-US" dirty="0">
              <a:latin typeface="Calibri" pitchFamily="34" charset="0"/>
            </a:endParaRPr>
          </a:p>
        </p:txBody>
      </p:sp>
      <p:sp>
        <p:nvSpPr>
          <p:cNvPr id="4" name="Slide Number Placeholder 3"/>
          <p:cNvSpPr>
            <a:spLocks noGrp="1"/>
          </p:cNvSpPr>
          <p:nvPr>
            <p:ph type="sldNum" sz="quarter" idx="5"/>
          </p:nvPr>
        </p:nvSpPr>
        <p:spPr/>
        <p:txBody>
          <a:bodyPr/>
          <a:lstStyle/>
          <a:p>
            <a:fld id="{9B733792-E8A1-45C1-BAB3-E89E1B641BD2}" type="slidenum">
              <a:rPr lang="en-US"/>
              <a:pPr/>
              <a:t>10</a:t>
            </a:fld>
            <a:endParaRPr lang="en-US" dirty="0"/>
          </a:p>
        </p:txBody>
      </p:sp>
    </p:spTree>
    <p:extLst>
      <p:ext uri="{BB962C8B-B14F-4D97-AF65-F5344CB8AC3E}">
        <p14:creationId xmlns:p14="http://schemas.microsoft.com/office/powerpoint/2010/main" val="1381061818"/>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Shape 1"/>
          <p:cNvSpPr>
            <a:spLocks noGrp="1" noRot="1" noChangeAspect="1" noTextEdit="1"/>
          </p:cNvSpPr>
          <p:nvPr>
            <p:ph type="sldImg"/>
          </p:nvPr>
        </p:nvSpPr>
        <p:spPr>
          <a:noFill/>
          <a:ln cap="flat">
            <a:headEnd type="none" w="med" len="med"/>
            <a:tailEnd type="none" w="med" len="med"/>
          </a:ln>
        </p:spPr>
      </p:sp>
      <p:sp>
        <p:nvSpPr>
          <p:cNvPr id="73730" name="Shape 2"/>
          <p:cNvSpPr>
            <a:spLocks noGrp="1"/>
          </p:cNvSpPr>
          <p:nvPr>
            <p:ph type="body" idx="1"/>
          </p:nvPr>
        </p:nvSpPr>
        <p:spPr>
          <a:noFill/>
          <a:ln/>
        </p:spPr>
        <p:txBody>
          <a:bodyPr/>
          <a:lstStyle/>
          <a:p>
            <a:pPr eaLnBrk="1" hangingPunct="1">
              <a:spcBef>
                <a:spcPct val="0"/>
              </a:spcBef>
            </a:pPr>
            <a:endParaRPr lang="en-US" dirty="0">
              <a:latin typeface="Calibri" pitchFamily="34" charset="0"/>
            </a:endParaRPr>
          </a:p>
        </p:txBody>
      </p:sp>
      <p:sp>
        <p:nvSpPr>
          <p:cNvPr id="4" name="Slide Number Placeholder 3"/>
          <p:cNvSpPr>
            <a:spLocks noGrp="1"/>
          </p:cNvSpPr>
          <p:nvPr>
            <p:ph type="sldNum" sz="quarter" idx="5"/>
          </p:nvPr>
        </p:nvSpPr>
        <p:spPr/>
        <p:txBody>
          <a:bodyPr/>
          <a:lstStyle/>
          <a:p>
            <a:fld id="{9B733792-E8A1-45C1-BAB3-E89E1B641BD2}" type="slidenum">
              <a:rPr lang="en-US"/>
              <a:pPr/>
              <a:t>103</a:t>
            </a:fld>
            <a:endParaRPr lang="en-US" dirty="0"/>
          </a:p>
        </p:txBody>
      </p:sp>
    </p:spTree>
    <p:extLst>
      <p:ext uri="{BB962C8B-B14F-4D97-AF65-F5344CB8AC3E}">
        <p14:creationId xmlns:p14="http://schemas.microsoft.com/office/powerpoint/2010/main" val="1381061818"/>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Shape 1"/>
          <p:cNvSpPr>
            <a:spLocks noGrp="1" noRot="1" noChangeAspect="1" noTextEdit="1"/>
          </p:cNvSpPr>
          <p:nvPr>
            <p:ph type="sldImg"/>
          </p:nvPr>
        </p:nvSpPr>
        <p:spPr>
          <a:noFill/>
          <a:ln cap="flat">
            <a:headEnd type="none" w="med" len="med"/>
            <a:tailEnd type="none" w="med" len="med"/>
          </a:ln>
        </p:spPr>
      </p:sp>
      <p:sp>
        <p:nvSpPr>
          <p:cNvPr id="73730" name="Shape 2"/>
          <p:cNvSpPr>
            <a:spLocks noGrp="1"/>
          </p:cNvSpPr>
          <p:nvPr>
            <p:ph type="body" idx="1"/>
          </p:nvPr>
        </p:nvSpPr>
        <p:spPr>
          <a:noFill/>
          <a:ln/>
        </p:spPr>
        <p:txBody>
          <a:bodyPr/>
          <a:lstStyle/>
          <a:p>
            <a:pPr eaLnBrk="1" hangingPunct="1">
              <a:spcBef>
                <a:spcPct val="0"/>
              </a:spcBef>
            </a:pPr>
            <a:endParaRPr lang="en-US" dirty="0">
              <a:latin typeface="Calibri" pitchFamily="34" charset="0"/>
            </a:endParaRPr>
          </a:p>
        </p:txBody>
      </p:sp>
      <p:sp>
        <p:nvSpPr>
          <p:cNvPr id="4" name="Slide Number Placeholder 3"/>
          <p:cNvSpPr>
            <a:spLocks noGrp="1"/>
          </p:cNvSpPr>
          <p:nvPr>
            <p:ph type="sldNum" sz="quarter" idx="5"/>
          </p:nvPr>
        </p:nvSpPr>
        <p:spPr/>
        <p:txBody>
          <a:bodyPr/>
          <a:lstStyle/>
          <a:p>
            <a:fld id="{9B733792-E8A1-45C1-BAB3-E89E1B641BD2}" type="slidenum">
              <a:rPr lang="en-US"/>
              <a:pPr/>
              <a:t>104</a:t>
            </a:fld>
            <a:endParaRPr lang="en-US" dirty="0"/>
          </a:p>
        </p:txBody>
      </p:sp>
    </p:spTree>
    <p:extLst>
      <p:ext uri="{BB962C8B-B14F-4D97-AF65-F5344CB8AC3E}">
        <p14:creationId xmlns:p14="http://schemas.microsoft.com/office/powerpoint/2010/main" val="1381061818"/>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Shape 1"/>
          <p:cNvSpPr>
            <a:spLocks noGrp="1" noRot="1" noChangeAspect="1" noTextEdit="1"/>
          </p:cNvSpPr>
          <p:nvPr>
            <p:ph type="sldImg"/>
          </p:nvPr>
        </p:nvSpPr>
        <p:spPr>
          <a:noFill/>
          <a:ln cap="flat">
            <a:headEnd type="none" w="med" len="med"/>
            <a:tailEnd type="none" w="med" len="med"/>
          </a:ln>
        </p:spPr>
      </p:sp>
      <p:sp>
        <p:nvSpPr>
          <p:cNvPr id="73730" name="Shape 2"/>
          <p:cNvSpPr>
            <a:spLocks noGrp="1"/>
          </p:cNvSpPr>
          <p:nvPr>
            <p:ph type="body" idx="1"/>
          </p:nvPr>
        </p:nvSpPr>
        <p:spPr>
          <a:noFill/>
          <a:ln/>
        </p:spPr>
        <p:txBody>
          <a:bodyPr/>
          <a:lstStyle/>
          <a:p>
            <a:pPr eaLnBrk="1" hangingPunct="1">
              <a:spcBef>
                <a:spcPct val="0"/>
              </a:spcBef>
            </a:pPr>
            <a:endParaRPr lang="en-US" dirty="0">
              <a:latin typeface="Calibri" pitchFamily="34" charset="0"/>
            </a:endParaRPr>
          </a:p>
        </p:txBody>
      </p:sp>
      <p:sp>
        <p:nvSpPr>
          <p:cNvPr id="4" name="Slide Number Placeholder 3"/>
          <p:cNvSpPr>
            <a:spLocks noGrp="1"/>
          </p:cNvSpPr>
          <p:nvPr>
            <p:ph type="sldNum" sz="quarter" idx="5"/>
          </p:nvPr>
        </p:nvSpPr>
        <p:spPr/>
        <p:txBody>
          <a:bodyPr/>
          <a:lstStyle/>
          <a:p>
            <a:fld id="{9B733792-E8A1-45C1-BAB3-E89E1B641BD2}" type="slidenum">
              <a:rPr lang="en-US"/>
              <a:pPr/>
              <a:t>105</a:t>
            </a:fld>
            <a:endParaRPr lang="en-US" dirty="0"/>
          </a:p>
        </p:txBody>
      </p:sp>
    </p:spTree>
    <p:extLst>
      <p:ext uri="{BB962C8B-B14F-4D97-AF65-F5344CB8AC3E}">
        <p14:creationId xmlns:p14="http://schemas.microsoft.com/office/powerpoint/2010/main" val="1381061818"/>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Shape 1"/>
          <p:cNvSpPr>
            <a:spLocks noGrp="1" noRot="1" noChangeAspect="1" noTextEdit="1"/>
          </p:cNvSpPr>
          <p:nvPr>
            <p:ph type="sldImg"/>
          </p:nvPr>
        </p:nvSpPr>
        <p:spPr>
          <a:noFill/>
          <a:ln cap="flat">
            <a:headEnd type="none" w="med" len="med"/>
            <a:tailEnd type="none" w="med" len="med"/>
          </a:ln>
        </p:spPr>
      </p:sp>
      <p:sp>
        <p:nvSpPr>
          <p:cNvPr id="73730" name="Shape 2"/>
          <p:cNvSpPr>
            <a:spLocks noGrp="1"/>
          </p:cNvSpPr>
          <p:nvPr>
            <p:ph type="body" idx="1"/>
          </p:nvPr>
        </p:nvSpPr>
        <p:spPr>
          <a:noFill/>
          <a:ln/>
        </p:spPr>
        <p:txBody>
          <a:bodyPr/>
          <a:lstStyle/>
          <a:p>
            <a:pPr eaLnBrk="1" hangingPunct="1">
              <a:spcBef>
                <a:spcPct val="0"/>
              </a:spcBef>
            </a:pPr>
            <a:endParaRPr lang="en-US" dirty="0">
              <a:latin typeface="Calibri" pitchFamily="34" charset="0"/>
            </a:endParaRPr>
          </a:p>
        </p:txBody>
      </p:sp>
      <p:sp>
        <p:nvSpPr>
          <p:cNvPr id="4" name="Slide Number Placeholder 3"/>
          <p:cNvSpPr>
            <a:spLocks noGrp="1"/>
          </p:cNvSpPr>
          <p:nvPr>
            <p:ph type="sldNum" sz="quarter" idx="5"/>
          </p:nvPr>
        </p:nvSpPr>
        <p:spPr/>
        <p:txBody>
          <a:bodyPr/>
          <a:lstStyle/>
          <a:p>
            <a:fld id="{9B733792-E8A1-45C1-BAB3-E89E1B641BD2}" type="slidenum">
              <a:rPr lang="en-US"/>
              <a:pPr/>
              <a:t>106</a:t>
            </a:fld>
            <a:endParaRPr lang="en-US" dirty="0"/>
          </a:p>
        </p:txBody>
      </p:sp>
    </p:spTree>
    <p:extLst>
      <p:ext uri="{BB962C8B-B14F-4D97-AF65-F5344CB8AC3E}">
        <p14:creationId xmlns:p14="http://schemas.microsoft.com/office/powerpoint/2010/main" val="1381061818"/>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Shape 1"/>
          <p:cNvSpPr>
            <a:spLocks noGrp="1" noRot="1" noChangeAspect="1" noTextEdit="1"/>
          </p:cNvSpPr>
          <p:nvPr>
            <p:ph type="sldImg"/>
          </p:nvPr>
        </p:nvSpPr>
        <p:spPr>
          <a:noFill/>
          <a:ln cap="flat">
            <a:headEnd type="none" w="med" len="med"/>
            <a:tailEnd type="none" w="med" len="med"/>
          </a:ln>
        </p:spPr>
      </p:sp>
      <p:sp>
        <p:nvSpPr>
          <p:cNvPr id="73730" name="Shape 2"/>
          <p:cNvSpPr>
            <a:spLocks noGrp="1"/>
          </p:cNvSpPr>
          <p:nvPr>
            <p:ph type="body" idx="1"/>
          </p:nvPr>
        </p:nvSpPr>
        <p:spPr>
          <a:noFill/>
          <a:ln/>
        </p:spPr>
        <p:txBody>
          <a:bodyPr/>
          <a:lstStyle/>
          <a:p>
            <a:pPr eaLnBrk="1" hangingPunct="1">
              <a:spcBef>
                <a:spcPct val="0"/>
              </a:spcBef>
            </a:pPr>
            <a:endParaRPr lang="en-US" dirty="0">
              <a:latin typeface="Calibri" pitchFamily="34" charset="0"/>
            </a:endParaRPr>
          </a:p>
        </p:txBody>
      </p:sp>
      <p:sp>
        <p:nvSpPr>
          <p:cNvPr id="4" name="Slide Number Placeholder 3"/>
          <p:cNvSpPr>
            <a:spLocks noGrp="1"/>
          </p:cNvSpPr>
          <p:nvPr>
            <p:ph type="sldNum" sz="quarter" idx="5"/>
          </p:nvPr>
        </p:nvSpPr>
        <p:spPr/>
        <p:txBody>
          <a:bodyPr/>
          <a:lstStyle/>
          <a:p>
            <a:fld id="{9B733792-E8A1-45C1-BAB3-E89E1B641BD2}" type="slidenum">
              <a:rPr lang="en-US"/>
              <a:pPr/>
              <a:t>107</a:t>
            </a:fld>
            <a:endParaRPr lang="en-US" dirty="0"/>
          </a:p>
        </p:txBody>
      </p:sp>
    </p:spTree>
    <p:extLst>
      <p:ext uri="{BB962C8B-B14F-4D97-AF65-F5344CB8AC3E}">
        <p14:creationId xmlns:p14="http://schemas.microsoft.com/office/powerpoint/2010/main" val="13810618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Shape 1"/>
          <p:cNvSpPr>
            <a:spLocks noGrp="1" noRot="1" noChangeAspect="1" noTextEdit="1"/>
          </p:cNvSpPr>
          <p:nvPr>
            <p:ph type="sldImg"/>
          </p:nvPr>
        </p:nvSpPr>
        <p:spPr>
          <a:noFill/>
          <a:ln cap="flat">
            <a:headEnd type="none" w="med" len="med"/>
            <a:tailEnd type="none" w="med" len="med"/>
          </a:ln>
        </p:spPr>
      </p:sp>
      <p:sp>
        <p:nvSpPr>
          <p:cNvPr id="73730" name="Shape 2"/>
          <p:cNvSpPr>
            <a:spLocks noGrp="1"/>
          </p:cNvSpPr>
          <p:nvPr>
            <p:ph type="body" idx="1"/>
          </p:nvPr>
        </p:nvSpPr>
        <p:spPr>
          <a:noFill/>
          <a:ln/>
        </p:spPr>
        <p:txBody>
          <a:bodyPr/>
          <a:lstStyle/>
          <a:p>
            <a:pPr eaLnBrk="1" hangingPunct="1">
              <a:spcBef>
                <a:spcPct val="0"/>
              </a:spcBef>
            </a:pPr>
            <a:endParaRPr lang="en-US" dirty="0">
              <a:latin typeface="Calibri" pitchFamily="34" charset="0"/>
            </a:endParaRPr>
          </a:p>
        </p:txBody>
      </p:sp>
      <p:sp>
        <p:nvSpPr>
          <p:cNvPr id="4" name="Slide Number Placeholder 3"/>
          <p:cNvSpPr>
            <a:spLocks noGrp="1"/>
          </p:cNvSpPr>
          <p:nvPr>
            <p:ph type="sldNum" sz="quarter" idx="5"/>
          </p:nvPr>
        </p:nvSpPr>
        <p:spPr/>
        <p:txBody>
          <a:bodyPr/>
          <a:lstStyle/>
          <a:p>
            <a:fld id="{9B733792-E8A1-45C1-BAB3-E89E1B641BD2}" type="slidenum">
              <a:rPr lang="en-US"/>
              <a:pPr/>
              <a:t>11</a:t>
            </a:fld>
            <a:endParaRPr lang="en-US" dirty="0"/>
          </a:p>
        </p:txBody>
      </p:sp>
    </p:spTree>
    <p:extLst>
      <p:ext uri="{BB962C8B-B14F-4D97-AF65-F5344CB8AC3E}">
        <p14:creationId xmlns:p14="http://schemas.microsoft.com/office/powerpoint/2010/main" val="13810618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Shape 1"/>
          <p:cNvSpPr>
            <a:spLocks noGrp="1" noRot="1" noChangeAspect="1" noTextEdit="1"/>
          </p:cNvSpPr>
          <p:nvPr>
            <p:ph type="sldImg"/>
          </p:nvPr>
        </p:nvSpPr>
        <p:spPr>
          <a:noFill/>
          <a:ln cap="flat">
            <a:headEnd type="none" w="med" len="med"/>
            <a:tailEnd type="none" w="med" len="med"/>
          </a:ln>
        </p:spPr>
      </p:sp>
      <p:sp>
        <p:nvSpPr>
          <p:cNvPr id="73730" name="Shape 2"/>
          <p:cNvSpPr>
            <a:spLocks noGrp="1"/>
          </p:cNvSpPr>
          <p:nvPr>
            <p:ph type="body" idx="1"/>
          </p:nvPr>
        </p:nvSpPr>
        <p:spPr>
          <a:noFill/>
          <a:ln/>
        </p:spPr>
        <p:txBody>
          <a:bodyPr/>
          <a:lstStyle/>
          <a:p>
            <a:pPr eaLnBrk="1" hangingPunct="1">
              <a:spcBef>
                <a:spcPct val="0"/>
              </a:spcBef>
            </a:pPr>
            <a:endParaRPr lang="en-US" dirty="0">
              <a:latin typeface="Calibri" pitchFamily="34" charset="0"/>
            </a:endParaRPr>
          </a:p>
        </p:txBody>
      </p:sp>
      <p:sp>
        <p:nvSpPr>
          <p:cNvPr id="4" name="Slide Number Placeholder 3"/>
          <p:cNvSpPr>
            <a:spLocks noGrp="1"/>
          </p:cNvSpPr>
          <p:nvPr>
            <p:ph type="sldNum" sz="quarter" idx="5"/>
          </p:nvPr>
        </p:nvSpPr>
        <p:spPr/>
        <p:txBody>
          <a:bodyPr/>
          <a:lstStyle/>
          <a:p>
            <a:fld id="{9B733792-E8A1-45C1-BAB3-E89E1B641BD2}" type="slidenum">
              <a:rPr lang="en-US"/>
              <a:pPr/>
              <a:t>12</a:t>
            </a:fld>
            <a:endParaRPr lang="en-US" dirty="0"/>
          </a:p>
        </p:txBody>
      </p:sp>
    </p:spTree>
    <p:extLst>
      <p:ext uri="{BB962C8B-B14F-4D97-AF65-F5344CB8AC3E}">
        <p14:creationId xmlns:p14="http://schemas.microsoft.com/office/powerpoint/2010/main" val="13810618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Shape 1"/>
          <p:cNvSpPr>
            <a:spLocks noGrp="1" noRot="1" noChangeAspect="1" noTextEdit="1"/>
          </p:cNvSpPr>
          <p:nvPr>
            <p:ph type="sldImg"/>
          </p:nvPr>
        </p:nvSpPr>
        <p:spPr>
          <a:noFill/>
          <a:ln cap="flat">
            <a:headEnd type="none" w="med" len="med"/>
            <a:tailEnd type="none" w="med" len="med"/>
          </a:ln>
        </p:spPr>
      </p:sp>
      <p:sp>
        <p:nvSpPr>
          <p:cNvPr id="73730" name="Shape 2"/>
          <p:cNvSpPr>
            <a:spLocks noGrp="1"/>
          </p:cNvSpPr>
          <p:nvPr>
            <p:ph type="body" idx="1"/>
          </p:nvPr>
        </p:nvSpPr>
        <p:spPr>
          <a:noFill/>
          <a:ln/>
        </p:spPr>
        <p:txBody>
          <a:bodyPr/>
          <a:lstStyle/>
          <a:p>
            <a:pPr eaLnBrk="1" hangingPunct="1">
              <a:spcBef>
                <a:spcPct val="0"/>
              </a:spcBef>
            </a:pPr>
            <a:endParaRPr lang="en-US" dirty="0">
              <a:latin typeface="Calibri" pitchFamily="34" charset="0"/>
            </a:endParaRPr>
          </a:p>
        </p:txBody>
      </p:sp>
      <p:sp>
        <p:nvSpPr>
          <p:cNvPr id="4" name="Slide Number Placeholder 3"/>
          <p:cNvSpPr>
            <a:spLocks noGrp="1"/>
          </p:cNvSpPr>
          <p:nvPr>
            <p:ph type="sldNum" sz="quarter" idx="5"/>
          </p:nvPr>
        </p:nvSpPr>
        <p:spPr/>
        <p:txBody>
          <a:bodyPr/>
          <a:lstStyle/>
          <a:p>
            <a:fld id="{9B733792-E8A1-45C1-BAB3-E89E1B641BD2}" type="slidenum">
              <a:rPr lang="en-US"/>
              <a:pPr/>
              <a:t>13</a:t>
            </a:fld>
            <a:endParaRPr lang="en-US" dirty="0"/>
          </a:p>
        </p:txBody>
      </p:sp>
    </p:spTree>
    <p:extLst>
      <p:ext uri="{BB962C8B-B14F-4D97-AF65-F5344CB8AC3E}">
        <p14:creationId xmlns:p14="http://schemas.microsoft.com/office/powerpoint/2010/main" val="13810618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Shape 1"/>
          <p:cNvSpPr>
            <a:spLocks noGrp="1" noRot="1" noChangeAspect="1" noTextEdit="1"/>
          </p:cNvSpPr>
          <p:nvPr>
            <p:ph type="sldImg"/>
          </p:nvPr>
        </p:nvSpPr>
        <p:spPr>
          <a:noFill/>
          <a:ln cap="flat">
            <a:headEnd type="none" w="med" len="med"/>
            <a:tailEnd type="none" w="med" len="med"/>
          </a:ln>
        </p:spPr>
      </p:sp>
      <p:sp>
        <p:nvSpPr>
          <p:cNvPr id="73730" name="Shape 2"/>
          <p:cNvSpPr>
            <a:spLocks noGrp="1"/>
          </p:cNvSpPr>
          <p:nvPr>
            <p:ph type="body" idx="1"/>
          </p:nvPr>
        </p:nvSpPr>
        <p:spPr>
          <a:noFill/>
          <a:ln/>
        </p:spPr>
        <p:txBody>
          <a:bodyPr/>
          <a:lstStyle/>
          <a:p>
            <a:pPr eaLnBrk="1" hangingPunct="1">
              <a:spcBef>
                <a:spcPct val="0"/>
              </a:spcBef>
            </a:pPr>
            <a:endParaRPr lang="en-US" dirty="0">
              <a:latin typeface="Calibri" pitchFamily="34" charset="0"/>
            </a:endParaRPr>
          </a:p>
        </p:txBody>
      </p:sp>
      <p:sp>
        <p:nvSpPr>
          <p:cNvPr id="4" name="Slide Number Placeholder 3"/>
          <p:cNvSpPr>
            <a:spLocks noGrp="1"/>
          </p:cNvSpPr>
          <p:nvPr>
            <p:ph type="sldNum" sz="quarter" idx="5"/>
          </p:nvPr>
        </p:nvSpPr>
        <p:spPr/>
        <p:txBody>
          <a:bodyPr/>
          <a:lstStyle/>
          <a:p>
            <a:fld id="{9B733792-E8A1-45C1-BAB3-E89E1B641BD2}" type="slidenum">
              <a:rPr lang="en-US"/>
              <a:pPr/>
              <a:t>14</a:t>
            </a:fld>
            <a:endParaRPr lang="en-US" dirty="0"/>
          </a:p>
        </p:txBody>
      </p:sp>
    </p:spTree>
    <p:extLst>
      <p:ext uri="{BB962C8B-B14F-4D97-AF65-F5344CB8AC3E}">
        <p14:creationId xmlns:p14="http://schemas.microsoft.com/office/powerpoint/2010/main" val="13810618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Shape 1"/>
          <p:cNvSpPr>
            <a:spLocks noGrp="1" noRot="1" noChangeAspect="1" noTextEdit="1"/>
          </p:cNvSpPr>
          <p:nvPr>
            <p:ph type="sldImg"/>
          </p:nvPr>
        </p:nvSpPr>
        <p:spPr>
          <a:noFill/>
          <a:ln cap="flat">
            <a:headEnd type="none" w="med" len="med"/>
            <a:tailEnd type="none" w="med" len="med"/>
          </a:ln>
        </p:spPr>
      </p:sp>
      <p:sp>
        <p:nvSpPr>
          <p:cNvPr id="73730" name="Shape 2"/>
          <p:cNvSpPr>
            <a:spLocks noGrp="1"/>
          </p:cNvSpPr>
          <p:nvPr>
            <p:ph type="body" idx="1"/>
          </p:nvPr>
        </p:nvSpPr>
        <p:spPr>
          <a:noFill/>
          <a:ln/>
        </p:spPr>
        <p:txBody>
          <a:bodyPr/>
          <a:lstStyle/>
          <a:p>
            <a:pPr eaLnBrk="1" hangingPunct="1">
              <a:spcBef>
                <a:spcPct val="0"/>
              </a:spcBef>
            </a:pPr>
            <a:endParaRPr lang="en-US" dirty="0">
              <a:latin typeface="Calibri" pitchFamily="34" charset="0"/>
            </a:endParaRPr>
          </a:p>
        </p:txBody>
      </p:sp>
      <p:sp>
        <p:nvSpPr>
          <p:cNvPr id="4" name="Slide Number Placeholder 3"/>
          <p:cNvSpPr>
            <a:spLocks noGrp="1"/>
          </p:cNvSpPr>
          <p:nvPr>
            <p:ph type="sldNum" sz="quarter" idx="5"/>
          </p:nvPr>
        </p:nvSpPr>
        <p:spPr/>
        <p:txBody>
          <a:bodyPr/>
          <a:lstStyle/>
          <a:p>
            <a:fld id="{9B733792-E8A1-45C1-BAB3-E89E1B641BD2}" type="slidenum">
              <a:rPr lang="en-US"/>
              <a:pPr/>
              <a:t>15</a:t>
            </a:fld>
            <a:endParaRPr lang="en-US" dirty="0"/>
          </a:p>
        </p:txBody>
      </p:sp>
    </p:spTree>
    <p:extLst>
      <p:ext uri="{BB962C8B-B14F-4D97-AF65-F5344CB8AC3E}">
        <p14:creationId xmlns:p14="http://schemas.microsoft.com/office/powerpoint/2010/main" val="13810618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Shape 1"/>
          <p:cNvSpPr>
            <a:spLocks noGrp="1" noRot="1" noChangeAspect="1" noTextEdit="1"/>
          </p:cNvSpPr>
          <p:nvPr>
            <p:ph type="sldImg"/>
          </p:nvPr>
        </p:nvSpPr>
        <p:spPr>
          <a:noFill/>
          <a:ln cap="flat">
            <a:headEnd type="none" w="med" len="med"/>
            <a:tailEnd type="none" w="med" len="med"/>
          </a:ln>
        </p:spPr>
      </p:sp>
      <p:sp>
        <p:nvSpPr>
          <p:cNvPr id="73730" name="Shape 2"/>
          <p:cNvSpPr>
            <a:spLocks noGrp="1"/>
          </p:cNvSpPr>
          <p:nvPr>
            <p:ph type="body" idx="1"/>
          </p:nvPr>
        </p:nvSpPr>
        <p:spPr>
          <a:noFill/>
          <a:ln/>
        </p:spPr>
        <p:txBody>
          <a:bodyPr/>
          <a:lstStyle/>
          <a:p>
            <a:pPr eaLnBrk="1" hangingPunct="1">
              <a:spcBef>
                <a:spcPct val="0"/>
              </a:spcBef>
            </a:pPr>
            <a:endParaRPr lang="en-US" dirty="0">
              <a:latin typeface="Calibri" pitchFamily="34" charset="0"/>
            </a:endParaRPr>
          </a:p>
        </p:txBody>
      </p:sp>
      <p:sp>
        <p:nvSpPr>
          <p:cNvPr id="4" name="Slide Number Placeholder 3"/>
          <p:cNvSpPr>
            <a:spLocks noGrp="1"/>
          </p:cNvSpPr>
          <p:nvPr>
            <p:ph type="sldNum" sz="quarter" idx="5"/>
          </p:nvPr>
        </p:nvSpPr>
        <p:spPr/>
        <p:txBody>
          <a:bodyPr/>
          <a:lstStyle/>
          <a:p>
            <a:fld id="{9B733792-E8A1-45C1-BAB3-E89E1B641BD2}" type="slidenum">
              <a:rPr lang="en-US"/>
              <a:pPr/>
              <a:t>16</a:t>
            </a:fld>
            <a:endParaRPr lang="en-US" dirty="0"/>
          </a:p>
        </p:txBody>
      </p:sp>
    </p:spTree>
    <p:extLst>
      <p:ext uri="{BB962C8B-B14F-4D97-AF65-F5344CB8AC3E}">
        <p14:creationId xmlns:p14="http://schemas.microsoft.com/office/powerpoint/2010/main" val="13810618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Shape 1"/>
          <p:cNvSpPr>
            <a:spLocks noGrp="1" noRot="1" noChangeAspect="1" noTextEdit="1"/>
          </p:cNvSpPr>
          <p:nvPr>
            <p:ph type="sldImg"/>
          </p:nvPr>
        </p:nvSpPr>
        <p:spPr>
          <a:noFill/>
          <a:ln cap="flat">
            <a:headEnd type="none" w="med" len="med"/>
            <a:tailEnd type="none" w="med" len="med"/>
          </a:ln>
        </p:spPr>
      </p:sp>
      <p:sp>
        <p:nvSpPr>
          <p:cNvPr id="73730" name="Shape 2"/>
          <p:cNvSpPr>
            <a:spLocks noGrp="1"/>
          </p:cNvSpPr>
          <p:nvPr>
            <p:ph type="body" idx="1"/>
          </p:nvPr>
        </p:nvSpPr>
        <p:spPr>
          <a:noFill/>
          <a:ln/>
        </p:spPr>
        <p:txBody>
          <a:bodyPr/>
          <a:lstStyle/>
          <a:p>
            <a:pPr eaLnBrk="1" hangingPunct="1">
              <a:spcBef>
                <a:spcPct val="0"/>
              </a:spcBef>
            </a:pPr>
            <a:endParaRPr lang="en-US" dirty="0">
              <a:latin typeface="Calibri" pitchFamily="34" charset="0"/>
            </a:endParaRPr>
          </a:p>
        </p:txBody>
      </p:sp>
      <p:sp>
        <p:nvSpPr>
          <p:cNvPr id="4" name="Slide Number Placeholder 3"/>
          <p:cNvSpPr>
            <a:spLocks noGrp="1"/>
          </p:cNvSpPr>
          <p:nvPr>
            <p:ph type="sldNum" sz="quarter" idx="5"/>
          </p:nvPr>
        </p:nvSpPr>
        <p:spPr/>
        <p:txBody>
          <a:bodyPr/>
          <a:lstStyle/>
          <a:p>
            <a:fld id="{9B733792-E8A1-45C1-BAB3-E89E1B641BD2}" type="slidenum">
              <a:rPr lang="en-US"/>
              <a:pPr/>
              <a:t>17</a:t>
            </a:fld>
            <a:endParaRPr lang="en-US" dirty="0"/>
          </a:p>
        </p:txBody>
      </p:sp>
    </p:spTree>
    <p:extLst>
      <p:ext uri="{BB962C8B-B14F-4D97-AF65-F5344CB8AC3E}">
        <p14:creationId xmlns:p14="http://schemas.microsoft.com/office/powerpoint/2010/main" val="13810618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Shape 1"/>
          <p:cNvSpPr>
            <a:spLocks noGrp="1" noRot="1" noChangeAspect="1" noTextEdit="1"/>
          </p:cNvSpPr>
          <p:nvPr>
            <p:ph type="sldImg"/>
          </p:nvPr>
        </p:nvSpPr>
        <p:spPr>
          <a:noFill/>
          <a:ln cap="flat">
            <a:headEnd type="none" w="med" len="med"/>
            <a:tailEnd type="none" w="med" len="med"/>
          </a:ln>
        </p:spPr>
      </p:sp>
      <p:sp>
        <p:nvSpPr>
          <p:cNvPr id="73730" name="Shape 2"/>
          <p:cNvSpPr>
            <a:spLocks noGrp="1"/>
          </p:cNvSpPr>
          <p:nvPr>
            <p:ph type="body" idx="1"/>
          </p:nvPr>
        </p:nvSpPr>
        <p:spPr>
          <a:noFill/>
          <a:ln/>
        </p:spPr>
        <p:txBody>
          <a:bodyPr/>
          <a:lstStyle/>
          <a:p>
            <a:pPr eaLnBrk="1" hangingPunct="1">
              <a:spcBef>
                <a:spcPct val="0"/>
              </a:spcBef>
            </a:pPr>
            <a:endParaRPr lang="en-US" dirty="0">
              <a:latin typeface="Calibri" pitchFamily="34" charset="0"/>
            </a:endParaRPr>
          </a:p>
        </p:txBody>
      </p:sp>
      <p:sp>
        <p:nvSpPr>
          <p:cNvPr id="4" name="Slide Number Placeholder 3"/>
          <p:cNvSpPr>
            <a:spLocks noGrp="1"/>
          </p:cNvSpPr>
          <p:nvPr>
            <p:ph type="sldNum" sz="quarter" idx="5"/>
          </p:nvPr>
        </p:nvSpPr>
        <p:spPr/>
        <p:txBody>
          <a:bodyPr/>
          <a:lstStyle/>
          <a:p>
            <a:fld id="{9B733792-E8A1-45C1-BAB3-E89E1B641BD2}" type="slidenum">
              <a:rPr lang="en-US"/>
              <a:pPr/>
              <a:t>18</a:t>
            </a:fld>
            <a:endParaRPr lang="en-US" dirty="0"/>
          </a:p>
        </p:txBody>
      </p:sp>
    </p:spTree>
    <p:extLst>
      <p:ext uri="{BB962C8B-B14F-4D97-AF65-F5344CB8AC3E}">
        <p14:creationId xmlns:p14="http://schemas.microsoft.com/office/powerpoint/2010/main" val="13810618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Shape 1"/>
          <p:cNvSpPr>
            <a:spLocks noGrp="1" noRot="1" noChangeAspect="1" noTextEdit="1"/>
          </p:cNvSpPr>
          <p:nvPr>
            <p:ph type="sldImg"/>
          </p:nvPr>
        </p:nvSpPr>
        <p:spPr>
          <a:noFill/>
          <a:ln cap="flat">
            <a:headEnd type="none" w="med" len="med"/>
            <a:tailEnd type="none" w="med" len="med"/>
          </a:ln>
        </p:spPr>
      </p:sp>
      <p:sp>
        <p:nvSpPr>
          <p:cNvPr id="73730" name="Shape 2"/>
          <p:cNvSpPr>
            <a:spLocks noGrp="1"/>
          </p:cNvSpPr>
          <p:nvPr>
            <p:ph type="body" idx="1"/>
          </p:nvPr>
        </p:nvSpPr>
        <p:spPr>
          <a:noFill/>
          <a:ln/>
        </p:spPr>
        <p:txBody>
          <a:bodyPr/>
          <a:lstStyle/>
          <a:p>
            <a:pPr eaLnBrk="1" hangingPunct="1">
              <a:spcBef>
                <a:spcPct val="0"/>
              </a:spcBef>
            </a:pPr>
            <a:endParaRPr lang="en-US" dirty="0">
              <a:latin typeface="Calibri" pitchFamily="34" charset="0"/>
            </a:endParaRPr>
          </a:p>
        </p:txBody>
      </p:sp>
      <p:sp>
        <p:nvSpPr>
          <p:cNvPr id="4" name="Slide Number Placeholder 3"/>
          <p:cNvSpPr>
            <a:spLocks noGrp="1"/>
          </p:cNvSpPr>
          <p:nvPr>
            <p:ph type="sldNum" sz="quarter" idx="5"/>
          </p:nvPr>
        </p:nvSpPr>
        <p:spPr/>
        <p:txBody>
          <a:bodyPr/>
          <a:lstStyle/>
          <a:p>
            <a:fld id="{9B733792-E8A1-45C1-BAB3-E89E1B641BD2}" type="slidenum">
              <a:rPr lang="en-US"/>
              <a:pPr/>
              <a:t>19</a:t>
            </a:fld>
            <a:endParaRPr lang="en-US" dirty="0"/>
          </a:p>
        </p:txBody>
      </p:sp>
    </p:spTree>
    <p:extLst>
      <p:ext uri="{BB962C8B-B14F-4D97-AF65-F5344CB8AC3E}">
        <p14:creationId xmlns:p14="http://schemas.microsoft.com/office/powerpoint/2010/main" val="13810618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Shape 1"/>
          <p:cNvSpPr>
            <a:spLocks noGrp="1" noRot="1" noChangeAspect="1" noTextEdit="1"/>
          </p:cNvSpPr>
          <p:nvPr>
            <p:ph type="sldImg"/>
          </p:nvPr>
        </p:nvSpPr>
        <p:spPr>
          <a:noFill/>
          <a:ln cap="flat">
            <a:headEnd type="none" w="med" len="med"/>
            <a:tailEnd type="none" w="med" len="med"/>
          </a:ln>
        </p:spPr>
      </p:sp>
      <p:sp>
        <p:nvSpPr>
          <p:cNvPr id="73730" name="Shape 2"/>
          <p:cNvSpPr>
            <a:spLocks noGrp="1"/>
          </p:cNvSpPr>
          <p:nvPr>
            <p:ph type="body" idx="1"/>
          </p:nvPr>
        </p:nvSpPr>
        <p:spPr>
          <a:noFill/>
          <a:ln/>
        </p:spPr>
        <p:txBody>
          <a:bodyPr/>
          <a:lstStyle/>
          <a:p>
            <a:pPr eaLnBrk="1" hangingPunct="1">
              <a:spcBef>
                <a:spcPct val="0"/>
              </a:spcBef>
            </a:pPr>
            <a:endParaRPr lang="en-US" dirty="0">
              <a:latin typeface="Calibri" pitchFamily="34" charset="0"/>
            </a:endParaRPr>
          </a:p>
        </p:txBody>
      </p:sp>
      <p:sp>
        <p:nvSpPr>
          <p:cNvPr id="4" name="Slide Number Placeholder 3"/>
          <p:cNvSpPr>
            <a:spLocks noGrp="1"/>
          </p:cNvSpPr>
          <p:nvPr>
            <p:ph type="sldNum" sz="quarter" idx="5"/>
          </p:nvPr>
        </p:nvSpPr>
        <p:spPr/>
        <p:txBody>
          <a:bodyPr/>
          <a:lstStyle/>
          <a:p>
            <a:fld id="{9B733792-E8A1-45C1-BAB3-E89E1B641BD2}" type="slidenum">
              <a:rPr lang="en-US"/>
              <a:pPr/>
              <a:t>2</a:t>
            </a:fld>
            <a:endParaRPr lang="en-US" dirty="0"/>
          </a:p>
        </p:txBody>
      </p:sp>
    </p:spTree>
    <p:extLst>
      <p:ext uri="{BB962C8B-B14F-4D97-AF65-F5344CB8AC3E}">
        <p14:creationId xmlns:p14="http://schemas.microsoft.com/office/powerpoint/2010/main" val="138106181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Shape 1"/>
          <p:cNvSpPr>
            <a:spLocks noGrp="1" noRot="1" noChangeAspect="1" noTextEdit="1"/>
          </p:cNvSpPr>
          <p:nvPr>
            <p:ph type="sldImg"/>
          </p:nvPr>
        </p:nvSpPr>
        <p:spPr>
          <a:noFill/>
          <a:ln cap="flat">
            <a:headEnd type="none" w="med" len="med"/>
            <a:tailEnd type="none" w="med" len="med"/>
          </a:ln>
        </p:spPr>
      </p:sp>
      <p:sp>
        <p:nvSpPr>
          <p:cNvPr id="73730" name="Shape 2"/>
          <p:cNvSpPr>
            <a:spLocks noGrp="1"/>
          </p:cNvSpPr>
          <p:nvPr>
            <p:ph type="body" idx="1"/>
          </p:nvPr>
        </p:nvSpPr>
        <p:spPr>
          <a:noFill/>
          <a:ln/>
        </p:spPr>
        <p:txBody>
          <a:bodyPr/>
          <a:lstStyle/>
          <a:p>
            <a:pPr eaLnBrk="1" hangingPunct="1">
              <a:spcBef>
                <a:spcPct val="0"/>
              </a:spcBef>
            </a:pPr>
            <a:endParaRPr lang="en-US" dirty="0">
              <a:latin typeface="Calibri" pitchFamily="34" charset="0"/>
            </a:endParaRPr>
          </a:p>
        </p:txBody>
      </p:sp>
      <p:sp>
        <p:nvSpPr>
          <p:cNvPr id="4" name="Slide Number Placeholder 3"/>
          <p:cNvSpPr>
            <a:spLocks noGrp="1"/>
          </p:cNvSpPr>
          <p:nvPr>
            <p:ph type="sldNum" sz="quarter" idx="5"/>
          </p:nvPr>
        </p:nvSpPr>
        <p:spPr/>
        <p:txBody>
          <a:bodyPr/>
          <a:lstStyle/>
          <a:p>
            <a:fld id="{9B733792-E8A1-45C1-BAB3-E89E1B641BD2}" type="slidenum">
              <a:rPr lang="en-US"/>
              <a:pPr/>
              <a:t>20</a:t>
            </a:fld>
            <a:endParaRPr lang="en-US" dirty="0"/>
          </a:p>
        </p:txBody>
      </p:sp>
    </p:spTree>
    <p:extLst>
      <p:ext uri="{BB962C8B-B14F-4D97-AF65-F5344CB8AC3E}">
        <p14:creationId xmlns:p14="http://schemas.microsoft.com/office/powerpoint/2010/main" val="13810618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Shape 1"/>
          <p:cNvSpPr>
            <a:spLocks noGrp="1" noRot="1" noChangeAspect="1" noTextEdit="1"/>
          </p:cNvSpPr>
          <p:nvPr>
            <p:ph type="sldImg"/>
          </p:nvPr>
        </p:nvSpPr>
        <p:spPr>
          <a:noFill/>
          <a:ln cap="flat">
            <a:headEnd type="none" w="med" len="med"/>
            <a:tailEnd type="none" w="med" len="med"/>
          </a:ln>
        </p:spPr>
      </p:sp>
      <p:sp>
        <p:nvSpPr>
          <p:cNvPr id="73730" name="Shape 2"/>
          <p:cNvSpPr>
            <a:spLocks noGrp="1"/>
          </p:cNvSpPr>
          <p:nvPr>
            <p:ph type="body" idx="1"/>
          </p:nvPr>
        </p:nvSpPr>
        <p:spPr>
          <a:noFill/>
          <a:ln/>
        </p:spPr>
        <p:txBody>
          <a:bodyPr/>
          <a:lstStyle/>
          <a:p>
            <a:pPr eaLnBrk="1" hangingPunct="1">
              <a:spcBef>
                <a:spcPct val="0"/>
              </a:spcBef>
            </a:pPr>
            <a:endParaRPr lang="en-US" dirty="0">
              <a:latin typeface="Calibri" pitchFamily="34" charset="0"/>
            </a:endParaRPr>
          </a:p>
        </p:txBody>
      </p:sp>
      <p:sp>
        <p:nvSpPr>
          <p:cNvPr id="4" name="Slide Number Placeholder 3"/>
          <p:cNvSpPr>
            <a:spLocks noGrp="1"/>
          </p:cNvSpPr>
          <p:nvPr>
            <p:ph type="sldNum" sz="quarter" idx="5"/>
          </p:nvPr>
        </p:nvSpPr>
        <p:spPr/>
        <p:txBody>
          <a:bodyPr/>
          <a:lstStyle/>
          <a:p>
            <a:fld id="{9B733792-E8A1-45C1-BAB3-E89E1B641BD2}" type="slidenum">
              <a:rPr lang="en-US"/>
              <a:pPr/>
              <a:t>21</a:t>
            </a:fld>
            <a:endParaRPr lang="en-US" dirty="0"/>
          </a:p>
        </p:txBody>
      </p:sp>
    </p:spTree>
    <p:extLst>
      <p:ext uri="{BB962C8B-B14F-4D97-AF65-F5344CB8AC3E}">
        <p14:creationId xmlns:p14="http://schemas.microsoft.com/office/powerpoint/2010/main" val="138106181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Shape 1"/>
          <p:cNvSpPr>
            <a:spLocks noGrp="1" noRot="1" noChangeAspect="1" noTextEdit="1"/>
          </p:cNvSpPr>
          <p:nvPr>
            <p:ph type="sldImg"/>
          </p:nvPr>
        </p:nvSpPr>
        <p:spPr>
          <a:noFill/>
          <a:ln cap="flat">
            <a:headEnd type="none" w="med" len="med"/>
            <a:tailEnd type="none" w="med" len="med"/>
          </a:ln>
        </p:spPr>
      </p:sp>
      <p:sp>
        <p:nvSpPr>
          <p:cNvPr id="73730" name="Shape 2"/>
          <p:cNvSpPr>
            <a:spLocks noGrp="1"/>
          </p:cNvSpPr>
          <p:nvPr>
            <p:ph type="body" idx="1"/>
          </p:nvPr>
        </p:nvSpPr>
        <p:spPr>
          <a:noFill/>
          <a:ln/>
        </p:spPr>
        <p:txBody>
          <a:bodyPr/>
          <a:lstStyle/>
          <a:p>
            <a:pPr eaLnBrk="1" hangingPunct="1">
              <a:spcBef>
                <a:spcPct val="0"/>
              </a:spcBef>
            </a:pPr>
            <a:endParaRPr lang="en-US" dirty="0">
              <a:latin typeface="Calibri" pitchFamily="34" charset="0"/>
            </a:endParaRPr>
          </a:p>
        </p:txBody>
      </p:sp>
      <p:sp>
        <p:nvSpPr>
          <p:cNvPr id="4" name="Slide Number Placeholder 3"/>
          <p:cNvSpPr>
            <a:spLocks noGrp="1"/>
          </p:cNvSpPr>
          <p:nvPr>
            <p:ph type="sldNum" sz="quarter" idx="5"/>
          </p:nvPr>
        </p:nvSpPr>
        <p:spPr/>
        <p:txBody>
          <a:bodyPr/>
          <a:lstStyle/>
          <a:p>
            <a:fld id="{9B733792-E8A1-45C1-BAB3-E89E1B641BD2}" type="slidenum">
              <a:rPr lang="en-US"/>
              <a:pPr/>
              <a:t>22</a:t>
            </a:fld>
            <a:endParaRPr lang="en-US" dirty="0"/>
          </a:p>
        </p:txBody>
      </p:sp>
    </p:spTree>
    <p:extLst>
      <p:ext uri="{BB962C8B-B14F-4D97-AF65-F5344CB8AC3E}">
        <p14:creationId xmlns:p14="http://schemas.microsoft.com/office/powerpoint/2010/main" val="138106181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Shape 1"/>
          <p:cNvSpPr>
            <a:spLocks noGrp="1" noRot="1" noChangeAspect="1" noTextEdit="1"/>
          </p:cNvSpPr>
          <p:nvPr>
            <p:ph type="sldImg"/>
          </p:nvPr>
        </p:nvSpPr>
        <p:spPr>
          <a:noFill/>
          <a:ln cap="flat">
            <a:headEnd type="none" w="med" len="med"/>
            <a:tailEnd type="none" w="med" len="med"/>
          </a:ln>
        </p:spPr>
      </p:sp>
      <p:sp>
        <p:nvSpPr>
          <p:cNvPr id="73730" name="Shape 2"/>
          <p:cNvSpPr>
            <a:spLocks noGrp="1"/>
          </p:cNvSpPr>
          <p:nvPr>
            <p:ph type="body" idx="1"/>
          </p:nvPr>
        </p:nvSpPr>
        <p:spPr>
          <a:noFill/>
          <a:ln/>
        </p:spPr>
        <p:txBody>
          <a:bodyPr/>
          <a:lstStyle/>
          <a:p>
            <a:pPr eaLnBrk="1" hangingPunct="1">
              <a:spcBef>
                <a:spcPct val="0"/>
              </a:spcBef>
            </a:pPr>
            <a:endParaRPr lang="en-US" dirty="0">
              <a:latin typeface="Calibri" pitchFamily="34" charset="0"/>
            </a:endParaRPr>
          </a:p>
        </p:txBody>
      </p:sp>
      <p:sp>
        <p:nvSpPr>
          <p:cNvPr id="4" name="Slide Number Placeholder 3"/>
          <p:cNvSpPr>
            <a:spLocks noGrp="1"/>
          </p:cNvSpPr>
          <p:nvPr>
            <p:ph type="sldNum" sz="quarter" idx="5"/>
          </p:nvPr>
        </p:nvSpPr>
        <p:spPr/>
        <p:txBody>
          <a:bodyPr/>
          <a:lstStyle/>
          <a:p>
            <a:fld id="{9B733792-E8A1-45C1-BAB3-E89E1B641BD2}" type="slidenum">
              <a:rPr lang="en-US"/>
              <a:pPr/>
              <a:t>23</a:t>
            </a:fld>
            <a:endParaRPr lang="en-US" dirty="0"/>
          </a:p>
        </p:txBody>
      </p:sp>
    </p:spTree>
    <p:extLst>
      <p:ext uri="{BB962C8B-B14F-4D97-AF65-F5344CB8AC3E}">
        <p14:creationId xmlns:p14="http://schemas.microsoft.com/office/powerpoint/2010/main" val="138106181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Shape 1"/>
          <p:cNvSpPr>
            <a:spLocks noGrp="1" noRot="1" noChangeAspect="1" noTextEdit="1"/>
          </p:cNvSpPr>
          <p:nvPr>
            <p:ph type="sldImg"/>
          </p:nvPr>
        </p:nvSpPr>
        <p:spPr>
          <a:noFill/>
          <a:ln cap="flat">
            <a:headEnd type="none" w="med" len="med"/>
            <a:tailEnd type="none" w="med" len="med"/>
          </a:ln>
        </p:spPr>
      </p:sp>
      <p:sp>
        <p:nvSpPr>
          <p:cNvPr id="73730" name="Shape 2"/>
          <p:cNvSpPr>
            <a:spLocks noGrp="1"/>
          </p:cNvSpPr>
          <p:nvPr>
            <p:ph type="body" idx="1"/>
          </p:nvPr>
        </p:nvSpPr>
        <p:spPr>
          <a:noFill/>
          <a:ln/>
        </p:spPr>
        <p:txBody>
          <a:bodyPr/>
          <a:lstStyle/>
          <a:p>
            <a:pPr eaLnBrk="1" hangingPunct="1">
              <a:spcBef>
                <a:spcPct val="0"/>
              </a:spcBef>
            </a:pPr>
            <a:endParaRPr lang="en-US" dirty="0">
              <a:latin typeface="Calibri" pitchFamily="34" charset="0"/>
            </a:endParaRPr>
          </a:p>
        </p:txBody>
      </p:sp>
      <p:sp>
        <p:nvSpPr>
          <p:cNvPr id="4" name="Slide Number Placeholder 3"/>
          <p:cNvSpPr>
            <a:spLocks noGrp="1"/>
          </p:cNvSpPr>
          <p:nvPr>
            <p:ph type="sldNum" sz="quarter" idx="5"/>
          </p:nvPr>
        </p:nvSpPr>
        <p:spPr/>
        <p:txBody>
          <a:bodyPr/>
          <a:lstStyle/>
          <a:p>
            <a:fld id="{9B733792-E8A1-45C1-BAB3-E89E1B641BD2}" type="slidenum">
              <a:rPr lang="en-US"/>
              <a:pPr/>
              <a:t>24</a:t>
            </a:fld>
            <a:endParaRPr lang="en-US" dirty="0"/>
          </a:p>
        </p:txBody>
      </p:sp>
    </p:spTree>
    <p:extLst>
      <p:ext uri="{BB962C8B-B14F-4D97-AF65-F5344CB8AC3E}">
        <p14:creationId xmlns:p14="http://schemas.microsoft.com/office/powerpoint/2010/main" val="138106181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Shape 1"/>
          <p:cNvSpPr>
            <a:spLocks noGrp="1" noRot="1" noChangeAspect="1" noTextEdit="1"/>
          </p:cNvSpPr>
          <p:nvPr>
            <p:ph type="sldImg"/>
          </p:nvPr>
        </p:nvSpPr>
        <p:spPr>
          <a:noFill/>
          <a:ln cap="flat">
            <a:headEnd type="none" w="med" len="med"/>
            <a:tailEnd type="none" w="med" len="med"/>
          </a:ln>
        </p:spPr>
      </p:sp>
      <p:sp>
        <p:nvSpPr>
          <p:cNvPr id="73730" name="Shape 2"/>
          <p:cNvSpPr>
            <a:spLocks noGrp="1"/>
          </p:cNvSpPr>
          <p:nvPr>
            <p:ph type="body" idx="1"/>
          </p:nvPr>
        </p:nvSpPr>
        <p:spPr>
          <a:noFill/>
          <a:ln/>
        </p:spPr>
        <p:txBody>
          <a:bodyPr/>
          <a:lstStyle/>
          <a:p>
            <a:pPr eaLnBrk="1" hangingPunct="1">
              <a:spcBef>
                <a:spcPct val="0"/>
              </a:spcBef>
            </a:pPr>
            <a:endParaRPr lang="en-US" dirty="0">
              <a:latin typeface="Calibri" pitchFamily="34" charset="0"/>
            </a:endParaRPr>
          </a:p>
        </p:txBody>
      </p:sp>
      <p:sp>
        <p:nvSpPr>
          <p:cNvPr id="4" name="Slide Number Placeholder 3"/>
          <p:cNvSpPr>
            <a:spLocks noGrp="1"/>
          </p:cNvSpPr>
          <p:nvPr>
            <p:ph type="sldNum" sz="quarter" idx="5"/>
          </p:nvPr>
        </p:nvSpPr>
        <p:spPr/>
        <p:txBody>
          <a:bodyPr/>
          <a:lstStyle/>
          <a:p>
            <a:fld id="{9B733792-E8A1-45C1-BAB3-E89E1B641BD2}" type="slidenum">
              <a:rPr lang="en-US"/>
              <a:pPr/>
              <a:t>25</a:t>
            </a:fld>
            <a:endParaRPr lang="en-US" dirty="0"/>
          </a:p>
        </p:txBody>
      </p:sp>
    </p:spTree>
    <p:extLst>
      <p:ext uri="{BB962C8B-B14F-4D97-AF65-F5344CB8AC3E}">
        <p14:creationId xmlns:p14="http://schemas.microsoft.com/office/powerpoint/2010/main" val="138106181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Shape 1"/>
          <p:cNvSpPr>
            <a:spLocks noGrp="1" noRot="1" noChangeAspect="1" noTextEdit="1"/>
          </p:cNvSpPr>
          <p:nvPr>
            <p:ph type="sldImg"/>
          </p:nvPr>
        </p:nvSpPr>
        <p:spPr>
          <a:noFill/>
          <a:ln cap="flat">
            <a:headEnd type="none" w="med" len="med"/>
            <a:tailEnd type="none" w="med" len="med"/>
          </a:ln>
        </p:spPr>
      </p:sp>
      <p:sp>
        <p:nvSpPr>
          <p:cNvPr id="73730" name="Shape 2"/>
          <p:cNvSpPr>
            <a:spLocks noGrp="1"/>
          </p:cNvSpPr>
          <p:nvPr>
            <p:ph type="body" idx="1"/>
          </p:nvPr>
        </p:nvSpPr>
        <p:spPr>
          <a:noFill/>
          <a:ln/>
        </p:spPr>
        <p:txBody>
          <a:bodyPr/>
          <a:lstStyle/>
          <a:p>
            <a:pPr eaLnBrk="1" hangingPunct="1">
              <a:spcBef>
                <a:spcPct val="0"/>
              </a:spcBef>
            </a:pPr>
            <a:endParaRPr lang="en-US" dirty="0">
              <a:latin typeface="Calibri" pitchFamily="34" charset="0"/>
            </a:endParaRPr>
          </a:p>
        </p:txBody>
      </p:sp>
      <p:sp>
        <p:nvSpPr>
          <p:cNvPr id="4" name="Slide Number Placeholder 3"/>
          <p:cNvSpPr>
            <a:spLocks noGrp="1"/>
          </p:cNvSpPr>
          <p:nvPr>
            <p:ph type="sldNum" sz="quarter" idx="5"/>
          </p:nvPr>
        </p:nvSpPr>
        <p:spPr/>
        <p:txBody>
          <a:bodyPr/>
          <a:lstStyle/>
          <a:p>
            <a:fld id="{9B733792-E8A1-45C1-BAB3-E89E1B641BD2}" type="slidenum">
              <a:rPr lang="en-US"/>
              <a:pPr/>
              <a:t>26</a:t>
            </a:fld>
            <a:endParaRPr lang="en-US" dirty="0"/>
          </a:p>
        </p:txBody>
      </p:sp>
    </p:spTree>
    <p:extLst>
      <p:ext uri="{BB962C8B-B14F-4D97-AF65-F5344CB8AC3E}">
        <p14:creationId xmlns:p14="http://schemas.microsoft.com/office/powerpoint/2010/main" val="138106181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Shape 1"/>
          <p:cNvSpPr>
            <a:spLocks noGrp="1" noRot="1" noChangeAspect="1" noTextEdit="1"/>
          </p:cNvSpPr>
          <p:nvPr>
            <p:ph type="sldImg"/>
          </p:nvPr>
        </p:nvSpPr>
        <p:spPr>
          <a:noFill/>
          <a:ln cap="flat">
            <a:headEnd type="none" w="med" len="med"/>
            <a:tailEnd type="none" w="med" len="med"/>
          </a:ln>
        </p:spPr>
      </p:sp>
      <p:sp>
        <p:nvSpPr>
          <p:cNvPr id="73730" name="Shape 2"/>
          <p:cNvSpPr>
            <a:spLocks noGrp="1"/>
          </p:cNvSpPr>
          <p:nvPr>
            <p:ph type="body" idx="1"/>
          </p:nvPr>
        </p:nvSpPr>
        <p:spPr>
          <a:noFill/>
          <a:ln/>
        </p:spPr>
        <p:txBody>
          <a:bodyPr/>
          <a:lstStyle/>
          <a:p>
            <a:pPr eaLnBrk="1" hangingPunct="1">
              <a:spcBef>
                <a:spcPct val="0"/>
              </a:spcBef>
            </a:pPr>
            <a:endParaRPr lang="en-US" dirty="0">
              <a:latin typeface="Calibri" pitchFamily="34" charset="0"/>
            </a:endParaRPr>
          </a:p>
        </p:txBody>
      </p:sp>
      <p:sp>
        <p:nvSpPr>
          <p:cNvPr id="4" name="Slide Number Placeholder 3"/>
          <p:cNvSpPr>
            <a:spLocks noGrp="1"/>
          </p:cNvSpPr>
          <p:nvPr>
            <p:ph type="sldNum" sz="quarter" idx="5"/>
          </p:nvPr>
        </p:nvSpPr>
        <p:spPr/>
        <p:txBody>
          <a:bodyPr/>
          <a:lstStyle/>
          <a:p>
            <a:fld id="{9B733792-E8A1-45C1-BAB3-E89E1B641BD2}" type="slidenum">
              <a:rPr lang="en-US"/>
              <a:pPr/>
              <a:t>27</a:t>
            </a:fld>
            <a:endParaRPr lang="en-US" dirty="0"/>
          </a:p>
        </p:txBody>
      </p:sp>
    </p:spTree>
    <p:extLst>
      <p:ext uri="{BB962C8B-B14F-4D97-AF65-F5344CB8AC3E}">
        <p14:creationId xmlns:p14="http://schemas.microsoft.com/office/powerpoint/2010/main" val="138106181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Shape 1"/>
          <p:cNvSpPr>
            <a:spLocks noGrp="1" noRot="1" noChangeAspect="1" noTextEdit="1"/>
          </p:cNvSpPr>
          <p:nvPr>
            <p:ph type="sldImg"/>
          </p:nvPr>
        </p:nvSpPr>
        <p:spPr>
          <a:noFill/>
          <a:ln cap="flat">
            <a:headEnd type="none" w="med" len="med"/>
            <a:tailEnd type="none" w="med" len="med"/>
          </a:ln>
        </p:spPr>
      </p:sp>
      <p:sp>
        <p:nvSpPr>
          <p:cNvPr id="73730" name="Shape 2"/>
          <p:cNvSpPr>
            <a:spLocks noGrp="1"/>
          </p:cNvSpPr>
          <p:nvPr>
            <p:ph type="body" idx="1"/>
          </p:nvPr>
        </p:nvSpPr>
        <p:spPr>
          <a:noFill/>
          <a:ln/>
        </p:spPr>
        <p:txBody>
          <a:bodyPr/>
          <a:lstStyle/>
          <a:p>
            <a:pPr eaLnBrk="1" hangingPunct="1">
              <a:spcBef>
                <a:spcPct val="0"/>
              </a:spcBef>
            </a:pPr>
            <a:endParaRPr lang="en-US" dirty="0">
              <a:latin typeface="Calibri" pitchFamily="34" charset="0"/>
            </a:endParaRPr>
          </a:p>
        </p:txBody>
      </p:sp>
      <p:sp>
        <p:nvSpPr>
          <p:cNvPr id="4" name="Slide Number Placeholder 3"/>
          <p:cNvSpPr>
            <a:spLocks noGrp="1"/>
          </p:cNvSpPr>
          <p:nvPr>
            <p:ph type="sldNum" sz="quarter" idx="5"/>
          </p:nvPr>
        </p:nvSpPr>
        <p:spPr/>
        <p:txBody>
          <a:bodyPr/>
          <a:lstStyle/>
          <a:p>
            <a:fld id="{9B733792-E8A1-45C1-BAB3-E89E1B641BD2}" type="slidenum">
              <a:rPr lang="en-US"/>
              <a:pPr/>
              <a:t>28</a:t>
            </a:fld>
            <a:endParaRPr lang="en-US" dirty="0"/>
          </a:p>
        </p:txBody>
      </p:sp>
    </p:spTree>
    <p:extLst>
      <p:ext uri="{BB962C8B-B14F-4D97-AF65-F5344CB8AC3E}">
        <p14:creationId xmlns:p14="http://schemas.microsoft.com/office/powerpoint/2010/main" val="138106181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Shape 1"/>
          <p:cNvSpPr>
            <a:spLocks noGrp="1" noRot="1" noChangeAspect="1" noTextEdit="1"/>
          </p:cNvSpPr>
          <p:nvPr>
            <p:ph type="sldImg"/>
          </p:nvPr>
        </p:nvSpPr>
        <p:spPr>
          <a:noFill/>
          <a:ln cap="flat">
            <a:headEnd type="none" w="med" len="med"/>
            <a:tailEnd type="none" w="med" len="med"/>
          </a:ln>
        </p:spPr>
      </p:sp>
      <p:sp>
        <p:nvSpPr>
          <p:cNvPr id="73730" name="Shape 2"/>
          <p:cNvSpPr>
            <a:spLocks noGrp="1"/>
          </p:cNvSpPr>
          <p:nvPr>
            <p:ph type="body" idx="1"/>
          </p:nvPr>
        </p:nvSpPr>
        <p:spPr>
          <a:noFill/>
          <a:ln/>
        </p:spPr>
        <p:txBody>
          <a:bodyPr/>
          <a:lstStyle/>
          <a:p>
            <a:pPr eaLnBrk="1" hangingPunct="1">
              <a:spcBef>
                <a:spcPct val="0"/>
              </a:spcBef>
            </a:pPr>
            <a:endParaRPr lang="en-US" dirty="0">
              <a:latin typeface="Calibri" pitchFamily="34" charset="0"/>
            </a:endParaRPr>
          </a:p>
        </p:txBody>
      </p:sp>
      <p:sp>
        <p:nvSpPr>
          <p:cNvPr id="4" name="Slide Number Placeholder 3"/>
          <p:cNvSpPr>
            <a:spLocks noGrp="1"/>
          </p:cNvSpPr>
          <p:nvPr>
            <p:ph type="sldNum" sz="quarter" idx="5"/>
          </p:nvPr>
        </p:nvSpPr>
        <p:spPr/>
        <p:txBody>
          <a:bodyPr/>
          <a:lstStyle/>
          <a:p>
            <a:fld id="{9B733792-E8A1-45C1-BAB3-E89E1B641BD2}" type="slidenum">
              <a:rPr lang="en-US"/>
              <a:pPr/>
              <a:t>29</a:t>
            </a:fld>
            <a:endParaRPr lang="en-US" dirty="0"/>
          </a:p>
        </p:txBody>
      </p:sp>
    </p:spTree>
    <p:extLst>
      <p:ext uri="{BB962C8B-B14F-4D97-AF65-F5344CB8AC3E}">
        <p14:creationId xmlns:p14="http://schemas.microsoft.com/office/powerpoint/2010/main" val="13810618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Shape 1"/>
          <p:cNvSpPr>
            <a:spLocks noGrp="1" noRot="1" noChangeAspect="1" noTextEdit="1"/>
          </p:cNvSpPr>
          <p:nvPr>
            <p:ph type="sldImg"/>
          </p:nvPr>
        </p:nvSpPr>
        <p:spPr>
          <a:noFill/>
          <a:ln cap="flat">
            <a:headEnd type="none" w="med" len="med"/>
            <a:tailEnd type="none" w="med" len="med"/>
          </a:ln>
        </p:spPr>
      </p:sp>
      <p:sp>
        <p:nvSpPr>
          <p:cNvPr id="73730" name="Shape 2"/>
          <p:cNvSpPr>
            <a:spLocks noGrp="1"/>
          </p:cNvSpPr>
          <p:nvPr>
            <p:ph type="body" idx="1"/>
          </p:nvPr>
        </p:nvSpPr>
        <p:spPr>
          <a:noFill/>
          <a:ln/>
        </p:spPr>
        <p:txBody>
          <a:bodyPr/>
          <a:lstStyle/>
          <a:p>
            <a:pPr eaLnBrk="1" hangingPunct="1">
              <a:spcBef>
                <a:spcPct val="0"/>
              </a:spcBef>
            </a:pPr>
            <a:endParaRPr lang="en-US" dirty="0">
              <a:latin typeface="Calibri" pitchFamily="34" charset="0"/>
            </a:endParaRPr>
          </a:p>
        </p:txBody>
      </p:sp>
      <p:sp>
        <p:nvSpPr>
          <p:cNvPr id="4" name="Slide Number Placeholder 3"/>
          <p:cNvSpPr>
            <a:spLocks noGrp="1"/>
          </p:cNvSpPr>
          <p:nvPr>
            <p:ph type="sldNum" sz="quarter" idx="5"/>
          </p:nvPr>
        </p:nvSpPr>
        <p:spPr/>
        <p:txBody>
          <a:bodyPr/>
          <a:lstStyle/>
          <a:p>
            <a:fld id="{9B733792-E8A1-45C1-BAB3-E89E1B641BD2}" type="slidenum">
              <a:rPr lang="en-US"/>
              <a:pPr/>
              <a:t>3</a:t>
            </a:fld>
            <a:endParaRPr lang="en-US" dirty="0"/>
          </a:p>
        </p:txBody>
      </p:sp>
    </p:spTree>
    <p:extLst>
      <p:ext uri="{BB962C8B-B14F-4D97-AF65-F5344CB8AC3E}">
        <p14:creationId xmlns:p14="http://schemas.microsoft.com/office/powerpoint/2010/main" val="138106181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Shape 1"/>
          <p:cNvSpPr>
            <a:spLocks noGrp="1" noRot="1" noChangeAspect="1" noTextEdit="1"/>
          </p:cNvSpPr>
          <p:nvPr>
            <p:ph type="sldImg"/>
          </p:nvPr>
        </p:nvSpPr>
        <p:spPr>
          <a:noFill/>
          <a:ln cap="flat">
            <a:headEnd type="none" w="med" len="med"/>
            <a:tailEnd type="none" w="med" len="med"/>
          </a:ln>
        </p:spPr>
      </p:sp>
      <p:sp>
        <p:nvSpPr>
          <p:cNvPr id="73730" name="Shape 2"/>
          <p:cNvSpPr>
            <a:spLocks noGrp="1"/>
          </p:cNvSpPr>
          <p:nvPr>
            <p:ph type="body" idx="1"/>
          </p:nvPr>
        </p:nvSpPr>
        <p:spPr>
          <a:noFill/>
          <a:ln/>
        </p:spPr>
        <p:txBody>
          <a:bodyPr/>
          <a:lstStyle/>
          <a:p>
            <a:pPr eaLnBrk="1" hangingPunct="1">
              <a:spcBef>
                <a:spcPct val="0"/>
              </a:spcBef>
            </a:pPr>
            <a:endParaRPr lang="en-US" dirty="0">
              <a:latin typeface="Calibri" pitchFamily="34" charset="0"/>
            </a:endParaRPr>
          </a:p>
        </p:txBody>
      </p:sp>
      <p:sp>
        <p:nvSpPr>
          <p:cNvPr id="4" name="Slide Number Placeholder 3"/>
          <p:cNvSpPr>
            <a:spLocks noGrp="1"/>
          </p:cNvSpPr>
          <p:nvPr>
            <p:ph type="sldNum" sz="quarter" idx="5"/>
          </p:nvPr>
        </p:nvSpPr>
        <p:spPr/>
        <p:txBody>
          <a:bodyPr/>
          <a:lstStyle/>
          <a:p>
            <a:fld id="{9B733792-E8A1-45C1-BAB3-E89E1B641BD2}" type="slidenum">
              <a:rPr lang="en-US"/>
              <a:pPr/>
              <a:t>30</a:t>
            </a:fld>
            <a:endParaRPr lang="en-US" dirty="0"/>
          </a:p>
        </p:txBody>
      </p:sp>
    </p:spTree>
    <p:extLst>
      <p:ext uri="{BB962C8B-B14F-4D97-AF65-F5344CB8AC3E}">
        <p14:creationId xmlns:p14="http://schemas.microsoft.com/office/powerpoint/2010/main" val="138106181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Shape 1"/>
          <p:cNvSpPr>
            <a:spLocks noGrp="1" noRot="1" noChangeAspect="1" noTextEdit="1"/>
          </p:cNvSpPr>
          <p:nvPr>
            <p:ph type="sldImg"/>
          </p:nvPr>
        </p:nvSpPr>
        <p:spPr>
          <a:noFill/>
          <a:ln cap="flat">
            <a:headEnd type="none" w="med" len="med"/>
            <a:tailEnd type="none" w="med" len="med"/>
          </a:ln>
        </p:spPr>
      </p:sp>
      <p:sp>
        <p:nvSpPr>
          <p:cNvPr id="73730" name="Shape 2"/>
          <p:cNvSpPr>
            <a:spLocks noGrp="1"/>
          </p:cNvSpPr>
          <p:nvPr>
            <p:ph type="body" idx="1"/>
          </p:nvPr>
        </p:nvSpPr>
        <p:spPr>
          <a:noFill/>
          <a:ln/>
        </p:spPr>
        <p:txBody>
          <a:bodyPr/>
          <a:lstStyle/>
          <a:p>
            <a:pPr eaLnBrk="1" hangingPunct="1">
              <a:spcBef>
                <a:spcPct val="0"/>
              </a:spcBef>
            </a:pPr>
            <a:endParaRPr lang="en-US" dirty="0">
              <a:latin typeface="Calibri" pitchFamily="34" charset="0"/>
            </a:endParaRPr>
          </a:p>
        </p:txBody>
      </p:sp>
      <p:sp>
        <p:nvSpPr>
          <p:cNvPr id="4" name="Slide Number Placeholder 3"/>
          <p:cNvSpPr>
            <a:spLocks noGrp="1"/>
          </p:cNvSpPr>
          <p:nvPr>
            <p:ph type="sldNum" sz="quarter" idx="5"/>
          </p:nvPr>
        </p:nvSpPr>
        <p:spPr/>
        <p:txBody>
          <a:bodyPr/>
          <a:lstStyle/>
          <a:p>
            <a:fld id="{9B733792-E8A1-45C1-BAB3-E89E1B641BD2}" type="slidenum">
              <a:rPr lang="en-US"/>
              <a:pPr/>
              <a:t>31</a:t>
            </a:fld>
            <a:endParaRPr lang="en-US" dirty="0"/>
          </a:p>
        </p:txBody>
      </p:sp>
    </p:spTree>
    <p:extLst>
      <p:ext uri="{BB962C8B-B14F-4D97-AF65-F5344CB8AC3E}">
        <p14:creationId xmlns:p14="http://schemas.microsoft.com/office/powerpoint/2010/main" val="138106181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Shape 1"/>
          <p:cNvSpPr>
            <a:spLocks noGrp="1" noRot="1" noChangeAspect="1" noTextEdit="1"/>
          </p:cNvSpPr>
          <p:nvPr>
            <p:ph type="sldImg"/>
          </p:nvPr>
        </p:nvSpPr>
        <p:spPr>
          <a:noFill/>
          <a:ln cap="flat">
            <a:headEnd type="none" w="med" len="med"/>
            <a:tailEnd type="none" w="med" len="med"/>
          </a:ln>
        </p:spPr>
      </p:sp>
      <p:sp>
        <p:nvSpPr>
          <p:cNvPr id="73730" name="Shape 2"/>
          <p:cNvSpPr>
            <a:spLocks noGrp="1"/>
          </p:cNvSpPr>
          <p:nvPr>
            <p:ph type="body" idx="1"/>
          </p:nvPr>
        </p:nvSpPr>
        <p:spPr>
          <a:noFill/>
          <a:ln/>
        </p:spPr>
        <p:txBody>
          <a:bodyPr/>
          <a:lstStyle/>
          <a:p>
            <a:pPr eaLnBrk="1" hangingPunct="1">
              <a:spcBef>
                <a:spcPct val="0"/>
              </a:spcBef>
            </a:pPr>
            <a:endParaRPr lang="en-US" dirty="0">
              <a:latin typeface="Calibri" pitchFamily="34" charset="0"/>
            </a:endParaRPr>
          </a:p>
        </p:txBody>
      </p:sp>
      <p:sp>
        <p:nvSpPr>
          <p:cNvPr id="4" name="Slide Number Placeholder 3"/>
          <p:cNvSpPr>
            <a:spLocks noGrp="1"/>
          </p:cNvSpPr>
          <p:nvPr>
            <p:ph type="sldNum" sz="quarter" idx="5"/>
          </p:nvPr>
        </p:nvSpPr>
        <p:spPr/>
        <p:txBody>
          <a:bodyPr/>
          <a:lstStyle/>
          <a:p>
            <a:fld id="{9B733792-E8A1-45C1-BAB3-E89E1B641BD2}" type="slidenum">
              <a:rPr lang="en-US"/>
              <a:pPr/>
              <a:t>32</a:t>
            </a:fld>
            <a:endParaRPr lang="en-US" dirty="0"/>
          </a:p>
        </p:txBody>
      </p:sp>
    </p:spTree>
    <p:extLst>
      <p:ext uri="{BB962C8B-B14F-4D97-AF65-F5344CB8AC3E}">
        <p14:creationId xmlns:p14="http://schemas.microsoft.com/office/powerpoint/2010/main" val="138106181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Shape 1"/>
          <p:cNvSpPr>
            <a:spLocks noGrp="1" noRot="1" noChangeAspect="1" noTextEdit="1"/>
          </p:cNvSpPr>
          <p:nvPr>
            <p:ph type="sldImg"/>
          </p:nvPr>
        </p:nvSpPr>
        <p:spPr>
          <a:noFill/>
          <a:ln cap="flat">
            <a:headEnd type="none" w="med" len="med"/>
            <a:tailEnd type="none" w="med" len="med"/>
          </a:ln>
        </p:spPr>
      </p:sp>
      <p:sp>
        <p:nvSpPr>
          <p:cNvPr id="73730" name="Shape 2"/>
          <p:cNvSpPr>
            <a:spLocks noGrp="1"/>
          </p:cNvSpPr>
          <p:nvPr>
            <p:ph type="body" idx="1"/>
          </p:nvPr>
        </p:nvSpPr>
        <p:spPr>
          <a:noFill/>
          <a:ln/>
        </p:spPr>
        <p:txBody>
          <a:bodyPr/>
          <a:lstStyle/>
          <a:p>
            <a:pPr eaLnBrk="1" hangingPunct="1">
              <a:spcBef>
                <a:spcPct val="0"/>
              </a:spcBef>
            </a:pPr>
            <a:endParaRPr lang="en-US" dirty="0">
              <a:latin typeface="Calibri" pitchFamily="34" charset="0"/>
            </a:endParaRPr>
          </a:p>
        </p:txBody>
      </p:sp>
      <p:sp>
        <p:nvSpPr>
          <p:cNvPr id="4" name="Slide Number Placeholder 3"/>
          <p:cNvSpPr>
            <a:spLocks noGrp="1"/>
          </p:cNvSpPr>
          <p:nvPr>
            <p:ph type="sldNum" sz="quarter" idx="5"/>
          </p:nvPr>
        </p:nvSpPr>
        <p:spPr/>
        <p:txBody>
          <a:bodyPr/>
          <a:lstStyle/>
          <a:p>
            <a:fld id="{9B733792-E8A1-45C1-BAB3-E89E1B641BD2}" type="slidenum">
              <a:rPr lang="en-US"/>
              <a:pPr/>
              <a:t>33</a:t>
            </a:fld>
            <a:endParaRPr lang="en-US" dirty="0"/>
          </a:p>
        </p:txBody>
      </p:sp>
    </p:spTree>
    <p:extLst>
      <p:ext uri="{BB962C8B-B14F-4D97-AF65-F5344CB8AC3E}">
        <p14:creationId xmlns:p14="http://schemas.microsoft.com/office/powerpoint/2010/main" val="138106181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Shape 1"/>
          <p:cNvSpPr>
            <a:spLocks noGrp="1" noRot="1" noChangeAspect="1" noTextEdit="1"/>
          </p:cNvSpPr>
          <p:nvPr>
            <p:ph type="sldImg"/>
          </p:nvPr>
        </p:nvSpPr>
        <p:spPr>
          <a:noFill/>
          <a:ln cap="flat">
            <a:headEnd type="none" w="med" len="med"/>
            <a:tailEnd type="none" w="med" len="med"/>
          </a:ln>
        </p:spPr>
      </p:sp>
      <p:sp>
        <p:nvSpPr>
          <p:cNvPr id="73730" name="Shape 2"/>
          <p:cNvSpPr>
            <a:spLocks noGrp="1"/>
          </p:cNvSpPr>
          <p:nvPr>
            <p:ph type="body" idx="1"/>
          </p:nvPr>
        </p:nvSpPr>
        <p:spPr>
          <a:noFill/>
          <a:ln/>
        </p:spPr>
        <p:txBody>
          <a:bodyPr/>
          <a:lstStyle/>
          <a:p>
            <a:pPr eaLnBrk="1" hangingPunct="1">
              <a:spcBef>
                <a:spcPct val="0"/>
              </a:spcBef>
            </a:pPr>
            <a:endParaRPr lang="en-US" dirty="0">
              <a:latin typeface="Calibri" pitchFamily="34" charset="0"/>
            </a:endParaRPr>
          </a:p>
        </p:txBody>
      </p:sp>
      <p:sp>
        <p:nvSpPr>
          <p:cNvPr id="4" name="Slide Number Placeholder 3"/>
          <p:cNvSpPr>
            <a:spLocks noGrp="1"/>
          </p:cNvSpPr>
          <p:nvPr>
            <p:ph type="sldNum" sz="quarter" idx="5"/>
          </p:nvPr>
        </p:nvSpPr>
        <p:spPr/>
        <p:txBody>
          <a:bodyPr/>
          <a:lstStyle/>
          <a:p>
            <a:fld id="{9B733792-E8A1-45C1-BAB3-E89E1B641BD2}" type="slidenum">
              <a:rPr lang="en-US"/>
              <a:pPr/>
              <a:t>34</a:t>
            </a:fld>
            <a:endParaRPr lang="en-US" dirty="0"/>
          </a:p>
        </p:txBody>
      </p:sp>
    </p:spTree>
    <p:extLst>
      <p:ext uri="{BB962C8B-B14F-4D97-AF65-F5344CB8AC3E}">
        <p14:creationId xmlns:p14="http://schemas.microsoft.com/office/powerpoint/2010/main" val="138106181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Shape 1"/>
          <p:cNvSpPr>
            <a:spLocks noGrp="1" noRot="1" noChangeAspect="1" noTextEdit="1"/>
          </p:cNvSpPr>
          <p:nvPr>
            <p:ph type="sldImg"/>
          </p:nvPr>
        </p:nvSpPr>
        <p:spPr>
          <a:noFill/>
          <a:ln cap="flat">
            <a:headEnd type="none" w="med" len="med"/>
            <a:tailEnd type="none" w="med" len="med"/>
          </a:ln>
        </p:spPr>
      </p:sp>
      <p:sp>
        <p:nvSpPr>
          <p:cNvPr id="73730" name="Shape 2"/>
          <p:cNvSpPr>
            <a:spLocks noGrp="1"/>
          </p:cNvSpPr>
          <p:nvPr>
            <p:ph type="body" idx="1"/>
          </p:nvPr>
        </p:nvSpPr>
        <p:spPr>
          <a:noFill/>
          <a:ln/>
        </p:spPr>
        <p:txBody>
          <a:bodyPr/>
          <a:lstStyle/>
          <a:p>
            <a:pPr eaLnBrk="1" hangingPunct="1">
              <a:spcBef>
                <a:spcPct val="0"/>
              </a:spcBef>
            </a:pPr>
            <a:endParaRPr lang="en-US" dirty="0">
              <a:latin typeface="Calibri" pitchFamily="34" charset="0"/>
            </a:endParaRPr>
          </a:p>
        </p:txBody>
      </p:sp>
      <p:sp>
        <p:nvSpPr>
          <p:cNvPr id="4" name="Slide Number Placeholder 3"/>
          <p:cNvSpPr>
            <a:spLocks noGrp="1"/>
          </p:cNvSpPr>
          <p:nvPr>
            <p:ph type="sldNum" sz="quarter" idx="5"/>
          </p:nvPr>
        </p:nvSpPr>
        <p:spPr/>
        <p:txBody>
          <a:bodyPr/>
          <a:lstStyle/>
          <a:p>
            <a:fld id="{9B733792-E8A1-45C1-BAB3-E89E1B641BD2}" type="slidenum">
              <a:rPr lang="en-US"/>
              <a:pPr/>
              <a:t>35</a:t>
            </a:fld>
            <a:endParaRPr lang="en-US" dirty="0"/>
          </a:p>
        </p:txBody>
      </p:sp>
    </p:spTree>
    <p:extLst>
      <p:ext uri="{BB962C8B-B14F-4D97-AF65-F5344CB8AC3E}">
        <p14:creationId xmlns:p14="http://schemas.microsoft.com/office/powerpoint/2010/main" val="138106181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Shape 1"/>
          <p:cNvSpPr>
            <a:spLocks noGrp="1" noRot="1" noChangeAspect="1" noTextEdit="1"/>
          </p:cNvSpPr>
          <p:nvPr>
            <p:ph type="sldImg"/>
          </p:nvPr>
        </p:nvSpPr>
        <p:spPr>
          <a:noFill/>
          <a:ln cap="flat">
            <a:headEnd type="none" w="med" len="med"/>
            <a:tailEnd type="none" w="med" len="med"/>
          </a:ln>
        </p:spPr>
      </p:sp>
      <p:sp>
        <p:nvSpPr>
          <p:cNvPr id="73730" name="Shape 2"/>
          <p:cNvSpPr>
            <a:spLocks noGrp="1"/>
          </p:cNvSpPr>
          <p:nvPr>
            <p:ph type="body" idx="1"/>
          </p:nvPr>
        </p:nvSpPr>
        <p:spPr>
          <a:noFill/>
          <a:ln/>
        </p:spPr>
        <p:txBody>
          <a:bodyPr/>
          <a:lstStyle/>
          <a:p>
            <a:pPr eaLnBrk="1" hangingPunct="1">
              <a:spcBef>
                <a:spcPct val="0"/>
              </a:spcBef>
            </a:pPr>
            <a:endParaRPr lang="en-US" dirty="0">
              <a:latin typeface="Calibri" pitchFamily="34" charset="0"/>
            </a:endParaRPr>
          </a:p>
        </p:txBody>
      </p:sp>
      <p:sp>
        <p:nvSpPr>
          <p:cNvPr id="4" name="Slide Number Placeholder 3"/>
          <p:cNvSpPr>
            <a:spLocks noGrp="1"/>
          </p:cNvSpPr>
          <p:nvPr>
            <p:ph type="sldNum" sz="quarter" idx="5"/>
          </p:nvPr>
        </p:nvSpPr>
        <p:spPr/>
        <p:txBody>
          <a:bodyPr/>
          <a:lstStyle/>
          <a:p>
            <a:fld id="{9B733792-E8A1-45C1-BAB3-E89E1B641BD2}" type="slidenum">
              <a:rPr lang="en-US"/>
              <a:pPr/>
              <a:t>36</a:t>
            </a:fld>
            <a:endParaRPr lang="en-US" dirty="0"/>
          </a:p>
        </p:txBody>
      </p:sp>
    </p:spTree>
    <p:extLst>
      <p:ext uri="{BB962C8B-B14F-4D97-AF65-F5344CB8AC3E}">
        <p14:creationId xmlns:p14="http://schemas.microsoft.com/office/powerpoint/2010/main" val="138106181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Shape 1"/>
          <p:cNvSpPr>
            <a:spLocks noGrp="1" noRot="1" noChangeAspect="1" noTextEdit="1"/>
          </p:cNvSpPr>
          <p:nvPr>
            <p:ph type="sldImg"/>
          </p:nvPr>
        </p:nvSpPr>
        <p:spPr>
          <a:noFill/>
          <a:ln cap="flat">
            <a:headEnd type="none" w="med" len="med"/>
            <a:tailEnd type="none" w="med" len="med"/>
          </a:ln>
        </p:spPr>
      </p:sp>
      <p:sp>
        <p:nvSpPr>
          <p:cNvPr id="73730" name="Shape 2"/>
          <p:cNvSpPr>
            <a:spLocks noGrp="1"/>
          </p:cNvSpPr>
          <p:nvPr>
            <p:ph type="body" idx="1"/>
          </p:nvPr>
        </p:nvSpPr>
        <p:spPr>
          <a:noFill/>
          <a:ln/>
        </p:spPr>
        <p:txBody>
          <a:bodyPr/>
          <a:lstStyle/>
          <a:p>
            <a:pPr eaLnBrk="1" hangingPunct="1">
              <a:spcBef>
                <a:spcPct val="0"/>
              </a:spcBef>
            </a:pPr>
            <a:endParaRPr lang="en-US" dirty="0">
              <a:latin typeface="Calibri" pitchFamily="34" charset="0"/>
            </a:endParaRPr>
          </a:p>
        </p:txBody>
      </p:sp>
      <p:sp>
        <p:nvSpPr>
          <p:cNvPr id="4" name="Slide Number Placeholder 3"/>
          <p:cNvSpPr>
            <a:spLocks noGrp="1"/>
          </p:cNvSpPr>
          <p:nvPr>
            <p:ph type="sldNum" sz="quarter" idx="5"/>
          </p:nvPr>
        </p:nvSpPr>
        <p:spPr/>
        <p:txBody>
          <a:bodyPr/>
          <a:lstStyle/>
          <a:p>
            <a:fld id="{9B733792-E8A1-45C1-BAB3-E89E1B641BD2}" type="slidenum">
              <a:rPr lang="en-US"/>
              <a:pPr/>
              <a:t>37</a:t>
            </a:fld>
            <a:endParaRPr lang="en-US" dirty="0"/>
          </a:p>
        </p:txBody>
      </p:sp>
    </p:spTree>
    <p:extLst>
      <p:ext uri="{BB962C8B-B14F-4D97-AF65-F5344CB8AC3E}">
        <p14:creationId xmlns:p14="http://schemas.microsoft.com/office/powerpoint/2010/main" val="138106181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Shape 1"/>
          <p:cNvSpPr>
            <a:spLocks noGrp="1" noRot="1" noChangeAspect="1" noTextEdit="1"/>
          </p:cNvSpPr>
          <p:nvPr>
            <p:ph type="sldImg"/>
          </p:nvPr>
        </p:nvSpPr>
        <p:spPr>
          <a:noFill/>
          <a:ln cap="flat">
            <a:headEnd type="none" w="med" len="med"/>
            <a:tailEnd type="none" w="med" len="med"/>
          </a:ln>
        </p:spPr>
      </p:sp>
      <p:sp>
        <p:nvSpPr>
          <p:cNvPr id="73730" name="Shape 2"/>
          <p:cNvSpPr>
            <a:spLocks noGrp="1"/>
          </p:cNvSpPr>
          <p:nvPr>
            <p:ph type="body" idx="1"/>
          </p:nvPr>
        </p:nvSpPr>
        <p:spPr>
          <a:noFill/>
          <a:ln/>
        </p:spPr>
        <p:txBody>
          <a:bodyPr/>
          <a:lstStyle/>
          <a:p>
            <a:pPr eaLnBrk="1" hangingPunct="1">
              <a:spcBef>
                <a:spcPct val="0"/>
              </a:spcBef>
            </a:pPr>
            <a:endParaRPr lang="en-US" dirty="0">
              <a:latin typeface="Calibri" pitchFamily="34" charset="0"/>
            </a:endParaRPr>
          </a:p>
        </p:txBody>
      </p:sp>
      <p:sp>
        <p:nvSpPr>
          <p:cNvPr id="4" name="Slide Number Placeholder 3"/>
          <p:cNvSpPr>
            <a:spLocks noGrp="1"/>
          </p:cNvSpPr>
          <p:nvPr>
            <p:ph type="sldNum" sz="quarter" idx="5"/>
          </p:nvPr>
        </p:nvSpPr>
        <p:spPr/>
        <p:txBody>
          <a:bodyPr/>
          <a:lstStyle/>
          <a:p>
            <a:fld id="{9B733792-E8A1-45C1-BAB3-E89E1B641BD2}" type="slidenum">
              <a:rPr lang="en-US"/>
              <a:pPr/>
              <a:t>38</a:t>
            </a:fld>
            <a:endParaRPr lang="en-US" dirty="0"/>
          </a:p>
        </p:txBody>
      </p:sp>
    </p:spTree>
    <p:extLst>
      <p:ext uri="{BB962C8B-B14F-4D97-AF65-F5344CB8AC3E}">
        <p14:creationId xmlns:p14="http://schemas.microsoft.com/office/powerpoint/2010/main" val="138106181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Shape 1"/>
          <p:cNvSpPr>
            <a:spLocks noGrp="1" noRot="1" noChangeAspect="1" noTextEdit="1"/>
          </p:cNvSpPr>
          <p:nvPr>
            <p:ph type="sldImg"/>
          </p:nvPr>
        </p:nvSpPr>
        <p:spPr>
          <a:noFill/>
          <a:ln cap="flat">
            <a:headEnd type="none" w="med" len="med"/>
            <a:tailEnd type="none" w="med" len="med"/>
          </a:ln>
        </p:spPr>
      </p:sp>
      <p:sp>
        <p:nvSpPr>
          <p:cNvPr id="73730" name="Shape 2"/>
          <p:cNvSpPr>
            <a:spLocks noGrp="1"/>
          </p:cNvSpPr>
          <p:nvPr>
            <p:ph type="body" idx="1"/>
          </p:nvPr>
        </p:nvSpPr>
        <p:spPr>
          <a:noFill/>
          <a:ln/>
        </p:spPr>
        <p:txBody>
          <a:bodyPr/>
          <a:lstStyle/>
          <a:p>
            <a:pPr eaLnBrk="1" hangingPunct="1">
              <a:spcBef>
                <a:spcPct val="0"/>
              </a:spcBef>
            </a:pPr>
            <a:endParaRPr lang="en-US" dirty="0">
              <a:latin typeface="Calibri" pitchFamily="34" charset="0"/>
            </a:endParaRPr>
          </a:p>
        </p:txBody>
      </p:sp>
      <p:sp>
        <p:nvSpPr>
          <p:cNvPr id="4" name="Slide Number Placeholder 3"/>
          <p:cNvSpPr>
            <a:spLocks noGrp="1"/>
          </p:cNvSpPr>
          <p:nvPr>
            <p:ph type="sldNum" sz="quarter" idx="5"/>
          </p:nvPr>
        </p:nvSpPr>
        <p:spPr/>
        <p:txBody>
          <a:bodyPr/>
          <a:lstStyle/>
          <a:p>
            <a:fld id="{9B733792-E8A1-45C1-BAB3-E89E1B641BD2}" type="slidenum">
              <a:rPr lang="en-US"/>
              <a:pPr/>
              <a:t>40</a:t>
            </a:fld>
            <a:endParaRPr lang="en-US" dirty="0"/>
          </a:p>
        </p:txBody>
      </p:sp>
    </p:spTree>
    <p:extLst>
      <p:ext uri="{BB962C8B-B14F-4D97-AF65-F5344CB8AC3E}">
        <p14:creationId xmlns:p14="http://schemas.microsoft.com/office/powerpoint/2010/main" val="13810618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Shape 1"/>
          <p:cNvSpPr>
            <a:spLocks noGrp="1" noRot="1" noChangeAspect="1" noTextEdit="1"/>
          </p:cNvSpPr>
          <p:nvPr>
            <p:ph type="sldImg"/>
          </p:nvPr>
        </p:nvSpPr>
        <p:spPr>
          <a:noFill/>
          <a:ln cap="flat">
            <a:headEnd type="none" w="med" len="med"/>
            <a:tailEnd type="none" w="med" len="med"/>
          </a:ln>
        </p:spPr>
      </p:sp>
      <p:sp>
        <p:nvSpPr>
          <p:cNvPr id="73730" name="Shape 2"/>
          <p:cNvSpPr>
            <a:spLocks noGrp="1"/>
          </p:cNvSpPr>
          <p:nvPr>
            <p:ph type="body" idx="1"/>
          </p:nvPr>
        </p:nvSpPr>
        <p:spPr>
          <a:noFill/>
          <a:ln/>
        </p:spPr>
        <p:txBody>
          <a:bodyPr/>
          <a:lstStyle/>
          <a:p>
            <a:pPr eaLnBrk="1" hangingPunct="1">
              <a:spcBef>
                <a:spcPct val="0"/>
              </a:spcBef>
            </a:pPr>
            <a:endParaRPr lang="en-US" dirty="0">
              <a:latin typeface="Calibri" pitchFamily="34" charset="0"/>
            </a:endParaRPr>
          </a:p>
        </p:txBody>
      </p:sp>
      <p:sp>
        <p:nvSpPr>
          <p:cNvPr id="4" name="Slide Number Placeholder 3"/>
          <p:cNvSpPr>
            <a:spLocks noGrp="1"/>
          </p:cNvSpPr>
          <p:nvPr>
            <p:ph type="sldNum" sz="quarter" idx="5"/>
          </p:nvPr>
        </p:nvSpPr>
        <p:spPr/>
        <p:txBody>
          <a:bodyPr/>
          <a:lstStyle/>
          <a:p>
            <a:fld id="{9B733792-E8A1-45C1-BAB3-E89E1B641BD2}" type="slidenum">
              <a:rPr lang="en-US"/>
              <a:pPr/>
              <a:t>4</a:t>
            </a:fld>
            <a:endParaRPr lang="en-US" dirty="0"/>
          </a:p>
        </p:txBody>
      </p:sp>
    </p:spTree>
    <p:extLst>
      <p:ext uri="{BB962C8B-B14F-4D97-AF65-F5344CB8AC3E}">
        <p14:creationId xmlns:p14="http://schemas.microsoft.com/office/powerpoint/2010/main" val="138106181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Shape 1"/>
          <p:cNvSpPr>
            <a:spLocks noGrp="1" noRot="1" noChangeAspect="1" noTextEdit="1"/>
          </p:cNvSpPr>
          <p:nvPr>
            <p:ph type="sldImg"/>
          </p:nvPr>
        </p:nvSpPr>
        <p:spPr>
          <a:noFill/>
          <a:ln cap="flat">
            <a:headEnd type="none" w="med" len="med"/>
            <a:tailEnd type="none" w="med" len="med"/>
          </a:ln>
        </p:spPr>
      </p:sp>
      <p:sp>
        <p:nvSpPr>
          <p:cNvPr id="73730" name="Shape 2"/>
          <p:cNvSpPr>
            <a:spLocks noGrp="1"/>
          </p:cNvSpPr>
          <p:nvPr>
            <p:ph type="body" idx="1"/>
          </p:nvPr>
        </p:nvSpPr>
        <p:spPr>
          <a:noFill/>
          <a:ln/>
        </p:spPr>
        <p:txBody>
          <a:bodyPr/>
          <a:lstStyle/>
          <a:p>
            <a:pPr eaLnBrk="1" hangingPunct="1">
              <a:spcBef>
                <a:spcPct val="0"/>
              </a:spcBef>
            </a:pPr>
            <a:endParaRPr lang="en-US" dirty="0">
              <a:latin typeface="Calibri" pitchFamily="34" charset="0"/>
            </a:endParaRPr>
          </a:p>
        </p:txBody>
      </p:sp>
      <p:sp>
        <p:nvSpPr>
          <p:cNvPr id="4" name="Slide Number Placeholder 3"/>
          <p:cNvSpPr>
            <a:spLocks noGrp="1"/>
          </p:cNvSpPr>
          <p:nvPr>
            <p:ph type="sldNum" sz="quarter" idx="5"/>
          </p:nvPr>
        </p:nvSpPr>
        <p:spPr/>
        <p:txBody>
          <a:bodyPr/>
          <a:lstStyle/>
          <a:p>
            <a:fld id="{9B733792-E8A1-45C1-BAB3-E89E1B641BD2}" type="slidenum">
              <a:rPr lang="en-US"/>
              <a:pPr/>
              <a:t>41</a:t>
            </a:fld>
            <a:endParaRPr lang="en-US" dirty="0"/>
          </a:p>
        </p:txBody>
      </p:sp>
    </p:spTree>
    <p:extLst>
      <p:ext uri="{BB962C8B-B14F-4D97-AF65-F5344CB8AC3E}">
        <p14:creationId xmlns:p14="http://schemas.microsoft.com/office/powerpoint/2010/main" val="138106181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Shape 1"/>
          <p:cNvSpPr>
            <a:spLocks noGrp="1" noRot="1" noChangeAspect="1" noTextEdit="1"/>
          </p:cNvSpPr>
          <p:nvPr>
            <p:ph type="sldImg"/>
          </p:nvPr>
        </p:nvSpPr>
        <p:spPr>
          <a:noFill/>
          <a:ln cap="flat">
            <a:headEnd type="none" w="med" len="med"/>
            <a:tailEnd type="none" w="med" len="med"/>
          </a:ln>
        </p:spPr>
      </p:sp>
      <p:sp>
        <p:nvSpPr>
          <p:cNvPr id="73730" name="Shape 2"/>
          <p:cNvSpPr>
            <a:spLocks noGrp="1"/>
          </p:cNvSpPr>
          <p:nvPr>
            <p:ph type="body" idx="1"/>
          </p:nvPr>
        </p:nvSpPr>
        <p:spPr>
          <a:noFill/>
          <a:ln/>
        </p:spPr>
        <p:txBody>
          <a:bodyPr/>
          <a:lstStyle/>
          <a:p>
            <a:pPr eaLnBrk="1" hangingPunct="1">
              <a:spcBef>
                <a:spcPct val="0"/>
              </a:spcBef>
            </a:pPr>
            <a:endParaRPr lang="en-US" dirty="0">
              <a:latin typeface="Calibri" pitchFamily="34" charset="0"/>
            </a:endParaRPr>
          </a:p>
        </p:txBody>
      </p:sp>
      <p:sp>
        <p:nvSpPr>
          <p:cNvPr id="4" name="Slide Number Placeholder 3"/>
          <p:cNvSpPr>
            <a:spLocks noGrp="1"/>
          </p:cNvSpPr>
          <p:nvPr>
            <p:ph type="sldNum" sz="quarter" idx="5"/>
          </p:nvPr>
        </p:nvSpPr>
        <p:spPr/>
        <p:txBody>
          <a:bodyPr/>
          <a:lstStyle/>
          <a:p>
            <a:fld id="{9B733792-E8A1-45C1-BAB3-E89E1B641BD2}" type="slidenum">
              <a:rPr lang="en-US"/>
              <a:pPr/>
              <a:t>42</a:t>
            </a:fld>
            <a:endParaRPr lang="en-US" dirty="0"/>
          </a:p>
        </p:txBody>
      </p:sp>
    </p:spTree>
    <p:extLst>
      <p:ext uri="{BB962C8B-B14F-4D97-AF65-F5344CB8AC3E}">
        <p14:creationId xmlns:p14="http://schemas.microsoft.com/office/powerpoint/2010/main" val="138106181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Shape 1"/>
          <p:cNvSpPr>
            <a:spLocks noGrp="1" noRot="1" noChangeAspect="1" noTextEdit="1"/>
          </p:cNvSpPr>
          <p:nvPr>
            <p:ph type="sldImg"/>
          </p:nvPr>
        </p:nvSpPr>
        <p:spPr>
          <a:noFill/>
          <a:ln cap="flat">
            <a:headEnd type="none" w="med" len="med"/>
            <a:tailEnd type="none" w="med" len="med"/>
          </a:ln>
        </p:spPr>
      </p:sp>
      <p:sp>
        <p:nvSpPr>
          <p:cNvPr id="73730" name="Shape 2"/>
          <p:cNvSpPr>
            <a:spLocks noGrp="1"/>
          </p:cNvSpPr>
          <p:nvPr>
            <p:ph type="body" idx="1"/>
          </p:nvPr>
        </p:nvSpPr>
        <p:spPr>
          <a:noFill/>
          <a:ln/>
        </p:spPr>
        <p:txBody>
          <a:bodyPr/>
          <a:lstStyle/>
          <a:p>
            <a:pPr eaLnBrk="1" hangingPunct="1">
              <a:spcBef>
                <a:spcPct val="0"/>
              </a:spcBef>
            </a:pPr>
            <a:endParaRPr lang="en-US" dirty="0">
              <a:latin typeface="Calibri" pitchFamily="34" charset="0"/>
            </a:endParaRPr>
          </a:p>
        </p:txBody>
      </p:sp>
      <p:sp>
        <p:nvSpPr>
          <p:cNvPr id="4" name="Slide Number Placeholder 3"/>
          <p:cNvSpPr>
            <a:spLocks noGrp="1"/>
          </p:cNvSpPr>
          <p:nvPr>
            <p:ph type="sldNum" sz="quarter" idx="5"/>
          </p:nvPr>
        </p:nvSpPr>
        <p:spPr/>
        <p:txBody>
          <a:bodyPr/>
          <a:lstStyle/>
          <a:p>
            <a:fld id="{9B733792-E8A1-45C1-BAB3-E89E1B641BD2}" type="slidenum">
              <a:rPr lang="en-US"/>
              <a:pPr/>
              <a:t>44</a:t>
            </a:fld>
            <a:endParaRPr lang="en-US" dirty="0"/>
          </a:p>
        </p:txBody>
      </p:sp>
    </p:spTree>
    <p:extLst>
      <p:ext uri="{BB962C8B-B14F-4D97-AF65-F5344CB8AC3E}">
        <p14:creationId xmlns:p14="http://schemas.microsoft.com/office/powerpoint/2010/main" val="138106181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Shape 1"/>
          <p:cNvSpPr>
            <a:spLocks noGrp="1" noRot="1" noChangeAspect="1" noTextEdit="1"/>
          </p:cNvSpPr>
          <p:nvPr>
            <p:ph type="sldImg"/>
          </p:nvPr>
        </p:nvSpPr>
        <p:spPr>
          <a:noFill/>
          <a:ln cap="flat">
            <a:headEnd type="none" w="med" len="med"/>
            <a:tailEnd type="none" w="med" len="med"/>
          </a:ln>
        </p:spPr>
      </p:sp>
      <p:sp>
        <p:nvSpPr>
          <p:cNvPr id="73730" name="Shape 2"/>
          <p:cNvSpPr>
            <a:spLocks noGrp="1"/>
          </p:cNvSpPr>
          <p:nvPr>
            <p:ph type="body" idx="1"/>
          </p:nvPr>
        </p:nvSpPr>
        <p:spPr>
          <a:noFill/>
          <a:ln/>
        </p:spPr>
        <p:txBody>
          <a:bodyPr/>
          <a:lstStyle/>
          <a:p>
            <a:pPr eaLnBrk="1" hangingPunct="1">
              <a:spcBef>
                <a:spcPct val="0"/>
              </a:spcBef>
            </a:pPr>
            <a:endParaRPr lang="en-US" dirty="0">
              <a:latin typeface="Calibri" pitchFamily="34" charset="0"/>
            </a:endParaRPr>
          </a:p>
        </p:txBody>
      </p:sp>
      <p:sp>
        <p:nvSpPr>
          <p:cNvPr id="4" name="Slide Number Placeholder 3"/>
          <p:cNvSpPr>
            <a:spLocks noGrp="1"/>
          </p:cNvSpPr>
          <p:nvPr>
            <p:ph type="sldNum" sz="quarter" idx="5"/>
          </p:nvPr>
        </p:nvSpPr>
        <p:spPr/>
        <p:txBody>
          <a:bodyPr/>
          <a:lstStyle/>
          <a:p>
            <a:fld id="{9B733792-E8A1-45C1-BAB3-E89E1B641BD2}" type="slidenum">
              <a:rPr lang="en-US"/>
              <a:pPr/>
              <a:t>45</a:t>
            </a:fld>
            <a:endParaRPr lang="en-US" dirty="0"/>
          </a:p>
        </p:txBody>
      </p:sp>
    </p:spTree>
    <p:extLst>
      <p:ext uri="{BB962C8B-B14F-4D97-AF65-F5344CB8AC3E}">
        <p14:creationId xmlns:p14="http://schemas.microsoft.com/office/powerpoint/2010/main" val="138106181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Shape 1"/>
          <p:cNvSpPr>
            <a:spLocks noGrp="1" noRot="1" noChangeAspect="1" noTextEdit="1"/>
          </p:cNvSpPr>
          <p:nvPr>
            <p:ph type="sldImg"/>
          </p:nvPr>
        </p:nvSpPr>
        <p:spPr>
          <a:noFill/>
          <a:ln cap="flat">
            <a:headEnd type="none" w="med" len="med"/>
            <a:tailEnd type="none" w="med" len="med"/>
          </a:ln>
        </p:spPr>
      </p:sp>
      <p:sp>
        <p:nvSpPr>
          <p:cNvPr id="73730" name="Shape 2"/>
          <p:cNvSpPr>
            <a:spLocks noGrp="1"/>
          </p:cNvSpPr>
          <p:nvPr>
            <p:ph type="body" idx="1"/>
          </p:nvPr>
        </p:nvSpPr>
        <p:spPr>
          <a:noFill/>
          <a:ln/>
        </p:spPr>
        <p:txBody>
          <a:bodyPr/>
          <a:lstStyle/>
          <a:p>
            <a:pPr eaLnBrk="1" hangingPunct="1">
              <a:spcBef>
                <a:spcPct val="0"/>
              </a:spcBef>
            </a:pPr>
            <a:endParaRPr lang="en-US" dirty="0">
              <a:latin typeface="Calibri" pitchFamily="34" charset="0"/>
            </a:endParaRPr>
          </a:p>
        </p:txBody>
      </p:sp>
      <p:sp>
        <p:nvSpPr>
          <p:cNvPr id="4" name="Slide Number Placeholder 3"/>
          <p:cNvSpPr>
            <a:spLocks noGrp="1"/>
          </p:cNvSpPr>
          <p:nvPr>
            <p:ph type="sldNum" sz="quarter" idx="5"/>
          </p:nvPr>
        </p:nvSpPr>
        <p:spPr/>
        <p:txBody>
          <a:bodyPr/>
          <a:lstStyle/>
          <a:p>
            <a:fld id="{9B733792-E8A1-45C1-BAB3-E89E1B641BD2}" type="slidenum">
              <a:rPr lang="en-US"/>
              <a:pPr/>
              <a:t>46</a:t>
            </a:fld>
            <a:endParaRPr lang="en-US" dirty="0"/>
          </a:p>
        </p:txBody>
      </p:sp>
    </p:spTree>
    <p:extLst>
      <p:ext uri="{BB962C8B-B14F-4D97-AF65-F5344CB8AC3E}">
        <p14:creationId xmlns:p14="http://schemas.microsoft.com/office/powerpoint/2010/main" val="138106181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Shape 1"/>
          <p:cNvSpPr>
            <a:spLocks noGrp="1" noRot="1" noChangeAspect="1" noTextEdit="1"/>
          </p:cNvSpPr>
          <p:nvPr>
            <p:ph type="sldImg"/>
          </p:nvPr>
        </p:nvSpPr>
        <p:spPr>
          <a:noFill/>
          <a:ln cap="flat">
            <a:headEnd type="none" w="med" len="med"/>
            <a:tailEnd type="none" w="med" len="med"/>
          </a:ln>
        </p:spPr>
      </p:sp>
      <p:sp>
        <p:nvSpPr>
          <p:cNvPr id="73730" name="Shape 2"/>
          <p:cNvSpPr>
            <a:spLocks noGrp="1"/>
          </p:cNvSpPr>
          <p:nvPr>
            <p:ph type="body" idx="1"/>
          </p:nvPr>
        </p:nvSpPr>
        <p:spPr>
          <a:noFill/>
          <a:ln/>
        </p:spPr>
        <p:txBody>
          <a:bodyPr/>
          <a:lstStyle/>
          <a:p>
            <a:pPr eaLnBrk="1" hangingPunct="1">
              <a:spcBef>
                <a:spcPct val="0"/>
              </a:spcBef>
            </a:pPr>
            <a:endParaRPr lang="en-US" dirty="0">
              <a:latin typeface="Calibri" pitchFamily="34" charset="0"/>
            </a:endParaRPr>
          </a:p>
        </p:txBody>
      </p:sp>
      <p:sp>
        <p:nvSpPr>
          <p:cNvPr id="4" name="Slide Number Placeholder 3"/>
          <p:cNvSpPr>
            <a:spLocks noGrp="1"/>
          </p:cNvSpPr>
          <p:nvPr>
            <p:ph type="sldNum" sz="quarter" idx="5"/>
          </p:nvPr>
        </p:nvSpPr>
        <p:spPr/>
        <p:txBody>
          <a:bodyPr/>
          <a:lstStyle/>
          <a:p>
            <a:fld id="{9B733792-E8A1-45C1-BAB3-E89E1B641BD2}" type="slidenum">
              <a:rPr lang="en-US"/>
              <a:pPr/>
              <a:t>47</a:t>
            </a:fld>
            <a:endParaRPr lang="en-US" dirty="0"/>
          </a:p>
        </p:txBody>
      </p:sp>
    </p:spTree>
    <p:extLst>
      <p:ext uri="{BB962C8B-B14F-4D97-AF65-F5344CB8AC3E}">
        <p14:creationId xmlns:p14="http://schemas.microsoft.com/office/powerpoint/2010/main" val="138106181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Shape 1"/>
          <p:cNvSpPr>
            <a:spLocks noGrp="1" noRot="1" noChangeAspect="1" noTextEdit="1"/>
          </p:cNvSpPr>
          <p:nvPr>
            <p:ph type="sldImg"/>
          </p:nvPr>
        </p:nvSpPr>
        <p:spPr>
          <a:noFill/>
          <a:ln cap="flat">
            <a:headEnd type="none" w="med" len="med"/>
            <a:tailEnd type="none" w="med" len="med"/>
          </a:ln>
        </p:spPr>
      </p:sp>
      <p:sp>
        <p:nvSpPr>
          <p:cNvPr id="73730" name="Shape 2"/>
          <p:cNvSpPr>
            <a:spLocks noGrp="1"/>
          </p:cNvSpPr>
          <p:nvPr>
            <p:ph type="body" idx="1"/>
          </p:nvPr>
        </p:nvSpPr>
        <p:spPr>
          <a:noFill/>
          <a:ln/>
        </p:spPr>
        <p:txBody>
          <a:bodyPr/>
          <a:lstStyle/>
          <a:p>
            <a:pPr eaLnBrk="1" hangingPunct="1">
              <a:spcBef>
                <a:spcPct val="0"/>
              </a:spcBef>
            </a:pPr>
            <a:endParaRPr lang="en-US" dirty="0">
              <a:latin typeface="Calibri" pitchFamily="34" charset="0"/>
            </a:endParaRPr>
          </a:p>
        </p:txBody>
      </p:sp>
      <p:sp>
        <p:nvSpPr>
          <p:cNvPr id="4" name="Slide Number Placeholder 3"/>
          <p:cNvSpPr>
            <a:spLocks noGrp="1"/>
          </p:cNvSpPr>
          <p:nvPr>
            <p:ph type="sldNum" sz="quarter" idx="5"/>
          </p:nvPr>
        </p:nvSpPr>
        <p:spPr/>
        <p:txBody>
          <a:bodyPr/>
          <a:lstStyle/>
          <a:p>
            <a:fld id="{9B733792-E8A1-45C1-BAB3-E89E1B641BD2}" type="slidenum">
              <a:rPr lang="en-US"/>
              <a:pPr/>
              <a:t>48</a:t>
            </a:fld>
            <a:endParaRPr lang="en-US" dirty="0"/>
          </a:p>
        </p:txBody>
      </p:sp>
    </p:spTree>
    <p:extLst>
      <p:ext uri="{BB962C8B-B14F-4D97-AF65-F5344CB8AC3E}">
        <p14:creationId xmlns:p14="http://schemas.microsoft.com/office/powerpoint/2010/main" val="138106181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Shape 1"/>
          <p:cNvSpPr>
            <a:spLocks noGrp="1" noRot="1" noChangeAspect="1" noTextEdit="1"/>
          </p:cNvSpPr>
          <p:nvPr>
            <p:ph type="sldImg"/>
          </p:nvPr>
        </p:nvSpPr>
        <p:spPr>
          <a:noFill/>
          <a:ln cap="flat">
            <a:headEnd type="none" w="med" len="med"/>
            <a:tailEnd type="none" w="med" len="med"/>
          </a:ln>
        </p:spPr>
      </p:sp>
      <p:sp>
        <p:nvSpPr>
          <p:cNvPr id="73730" name="Shape 2"/>
          <p:cNvSpPr>
            <a:spLocks noGrp="1"/>
          </p:cNvSpPr>
          <p:nvPr>
            <p:ph type="body" idx="1"/>
          </p:nvPr>
        </p:nvSpPr>
        <p:spPr>
          <a:noFill/>
          <a:ln/>
        </p:spPr>
        <p:txBody>
          <a:bodyPr/>
          <a:lstStyle/>
          <a:p>
            <a:pPr eaLnBrk="1" hangingPunct="1">
              <a:spcBef>
                <a:spcPct val="0"/>
              </a:spcBef>
            </a:pPr>
            <a:endParaRPr lang="en-US" dirty="0">
              <a:latin typeface="Calibri" pitchFamily="34" charset="0"/>
            </a:endParaRPr>
          </a:p>
        </p:txBody>
      </p:sp>
      <p:sp>
        <p:nvSpPr>
          <p:cNvPr id="4" name="Slide Number Placeholder 3"/>
          <p:cNvSpPr>
            <a:spLocks noGrp="1"/>
          </p:cNvSpPr>
          <p:nvPr>
            <p:ph type="sldNum" sz="quarter" idx="5"/>
          </p:nvPr>
        </p:nvSpPr>
        <p:spPr/>
        <p:txBody>
          <a:bodyPr/>
          <a:lstStyle/>
          <a:p>
            <a:fld id="{9B733792-E8A1-45C1-BAB3-E89E1B641BD2}" type="slidenum">
              <a:rPr lang="en-US"/>
              <a:pPr/>
              <a:t>49</a:t>
            </a:fld>
            <a:endParaRPr lang="en-US" dirty="0"/>
          </a:p>
        </p:txBody>
      </p:sp>
    </p:spTree>
    <p:extLst>
      <p:ext uri="{BB962C8B-B14F-4D97-AF65-F5344CB8AC3E}">
        <p14:creationId xmlns:p14="http://schemas.microsoft.com/office/powerpoint/2010/main" val="138106181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Shape 1"/>
          <p:cNvSpPr>
            <a:spLocks noGrp="1" noRot="1" noChangeAspect="1" noTextEdit="1"/>
          </p:cNvSpPr>
          <p:nvPr>
            <p:ph type="sldImg"/>
          </p:nvPr>
        </p:nvSpPr>
        <p:spPr>
          <a:noFill/>
          <a:ln cap="flat">
            <a:headEnd type="none" w="med" len="med"/>
            <a:tailEnd type="none" w="med" len="med"/>
          </a:ln>
        </p:spPr>
      </p:sp>
      <p:sp>
        <p:nvSpPr>
          <p:cNvPr id="73730" name="Shape 2"/>
          <p:cNvSpPr>
            <a:spLocks noGrp="1"/>
          </p:cNvSpPr>
          <p:nvPr>
            <p:ph type="body" idx="1"/>
          </p:nvPr>
        </p:nvSpPr>
        <p:spPr>
          <a:noFill/>
          <a:ln/>
        </p:spPr>
        <p:txBody>
          <a:bodyPr/>
          <a:lstStyle/>
          <a:p>
            <a:pPr eaLnBrk="1" hangingPunct="1">
              <a:spcBef>
                <a:spcPct val="0"/>
              </a:spcBef>
            </a:pPr>
            <a:endParaRPr lang="en-US" dirty="0">
              <a:latin typeface="Calibri" pitchFamily="34" charset="0"/>
            </a:endParaRPr>
          </a:p>
        </p:txBody>
      </p:sp>
      <p:sp>
        <p:nvSpPr>
          <p:cNvPr id="4" name="Slide Number Placeholder 3"/>
          <p:cNvSpPr>
            <a:spLocks noGrp="1"/>
          </p:cNvSpPr>
          <p:nvPr>
            <p:ph type="sldNum" sz="quarter" idx="5"/>
          </p:nvPr>
        </p:nvSpPr>
        <p:spPr/>
        <p:txBody>
          <a:bodyPr/>
          <a:lstStyle/>
          <a:p>
            <a:fld id="{9B733792-E8A1-45C1-BAB3-E89E1B641BD2}" type="slidenum">
              <a:rPr lang="en-US"/>
              <a:pPr/>
              <a:t>50</a:t>
            </a:fld>
            <a:endParaRPr lang="en-US" dirty="0"/>
          </a:p>
        </p:txBody>
      </p:sp>
    </p:spTree>
    <p:extLst>
      <p:ext uri="{BB962C8B-B14F-4D97-AF65-F5344CB8AC3E}">
        <p14:creationId xmlns:p14="http://schemas.microsoft.com/office/powerpoint/2010/main" val="138106181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Shape 1"/>
          <p:cNvSpPr>
            <a:spLocks noGrp="1" noRot="1" noChangeAspect="1" noTextEdit="1"/>
          </p:cNvSpPr>
          <p:nvPr>
            <p:ph type="sldImg"/>
          </p:nvPr>
        </p:nvSpPr>
        <p:spPr>
          <a:noFill/>
          <a:ln cap="flat">
            <a:headEnd type="none" w="med" len="med"/>
            <a:tailEnd type="none" w="med" len="med"/>
          </a:ln>
        </p:spPr>
      </p:sp>
      <p:sp>
        <p:nvSpPr>
          <p:cNvPr id="73730" name="Shape 2"/>
          <p:cNvSpPr>
            <a:spLocks noGrp="1"/>
          </p:cNvSpPr>
          <p:nvPr>
            <p:ph type="body" idx="1"/>
          </p:nvPr>
        </p:nvSpPr>
        <p:spPr>
          <a:noFill/>
          <a:ln/>
        </p:spPr>
        <p:txBody>
          <a:bodyPr/>
          <a:lstStyle/>
          <a:p>
            <a:pPr eaLnBrk="1" hangingPunct="1">
              <a:spcBef>
                <a:spcPct val="0"/>
              </a:spcBef>
            </a:pPr>
            <a:endParaRPr lang="en-US" dirty="0">
              <a:latin typeface="Calibri" pitchFamily="34" charset="0"/>
            </a:endParaRPr>
          </a:p>
        </p:txBody>
      </p:sp>
      <p:sp>
        <p:nvSpPr>
          <p:cNvPr id="4" name="Slide Number Placeholder 3"/>
          <p:cNvSpPr>
            <a:spLocks noGrp="1"/>
          </p:cNvSpPr>
          <p:nvPr>
            <p:ph type="sldNum" sz="quarter" idx="5"/>
          </p:nvPr>
        </p:nvSpPr>
        <p:spPr/>
        <p:txBody>
          <a:bodyPr/>
          <a:lstStyle/>
          <a:p>
            <a:fld id="{9B733792-E8A1-45C1-BAB3-E89E1B641BD2}" type="slidenum">
              <a:rPr lang="en-US"/>
              <a:pPr/>
              <a:t>51</a:t>
            </a:fld>
            <a:endParaRPr lang="en-US" dirty="0"/>
          </a:p>
        </p:txBody>
      </p:sp>
    </p:spTree>
    <p:extLst>
      <p:ext uri="{BB962C8B-B14F-4D97-AF65-F5344CB8AC3E}">
        <p14:creationId xmlns:p14="http://schemas.microsoft.com/office/powerpoint/2010/main" val="13810618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Shape 1"/>
          <p:cNvSpPr>
            <a:spLocks noGrp="1" noRot="1" noChangeAspect="1" noTextEdit="1"/>
          </p:cNvSpPr>
          <p:nvPr>
            <p:ph type="sldImg"/>
          </p:nvPr>
        </p:nvSpPr>
        <p:spPr>
          <a:noFill/>
          <a:ln cap="flat">
            <a:headEnd type="none" w="med" len="med"/>
            <a:tailEnd type="none" w="med" len="med"/>
          </a:ln>
        </p:spPr>
      </p:sp>
      <p:sp>
        <p:nvSpPr>
          <p:cNvPr id="73730" name="Shape 2"/>
          <p:cNvSpPr>
            <a:spLocks noGrp="1"/>
          </p:cNvSpPr>
          <p:nvPr>
            <p:ph type="body" idx="1"/>
          </p:nvPr>
        </p:nvSpPr>
        <p:spPr>
          <a:noFill/>
          <a:ln/>
        </p:spPr>
        <p:txBody>
          <a:bodyPr/>
          <a:lstStyle/>
          <a:p>
            <a:pPr eaLnBrk="1" hangingPunct="1">
              <a:spcBef>
                <a:spcPct val="0"/>
              </a:spcBef>
            </a:pPr>
            <a:endParaRPr lang="en-US" dirty="0">
              <a:latin typeface="Calibri" pitchFamily="34" charset="0"/>
            </a:endParaRPr>
          </a:p>
        </p:txBody>
      </p:sp>
      <p:sp>
        <p:nvSpPr>
          <p:cNvPr id="4" name="Slide Number Placeholder 3"/>
          <p:cNvSpPr>
            <a:spLocks noGrp="1"/>
          </p:cNvSpPr>
          <p:nvPr>
            <p:ph type="sldNum" sz="quarter" idx="5"/>
          </p:nvPr>
        </p:nvSpPr>
        <p:spPr/>
        <p:txBody>
          <a:bodyPr/>
          <a:lstStyle/>
          <a:p>
            <a:fld id="{9B733792-E8A1-45C1-BAB3-E89E1B641BD2}" type="slidenum">
              <a:rPr lang="en-US"/>
              <a:pPr/>
              <a:t>5</a:t>
            </a:fld>
            <a:endParaRPr lang="en-US" dirty="0"/>
          </a:p>
        </p:txBody>
      </p:sp>
    </p:spTree>
    <p:extLst>
      <p:ext uri="{BB962C8B-B14F-4D97-AF65-F5344CB8AC3E}">
        <p14:creationId xmlns:p14="http://schemas.microsoft.com/office/powerpoint/2010/main" val="138106181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Shape 1"/>
          <p:cNvSpPr>
            <a:spLocks noGrp="1" noRot="1" noChangeAspect="1" noTextEdit="1"/>
          </p:cNvSpPr>
          <p:nvPr>
            <p:ph type="sldImg"/>
          </p:nvPr>
        </p:nvSpPr>
        <p:spPr>
          <a:noFill/>
          <a:ln cap="flat">
            <a:headEnd type="none" w="med" len="med"/>
            <a:tailEnd type="none" w="med" len="med"/>
          </a:ln>
        </p:spPr>
      </p:sp>
      <p:sp>
        <p:nvSpPr>
          <p:cNvPr id="73730" name="Shape 2"/>
          <p:cNvSpPr>
            <a:spLocks noGrp="1"/>
          </p:cNvSpPr>
          <p:nvPr>
            <p:ph type="body" idx="1"/>
          </p:nvPr>
        </p:nvSpPr>
        <p:spPr>
          <a:noFill/>
          <a:ln/>
        </p:spPr>
        <p:txBody>
          <a:bodyPr/>
          <a:lstStyle/>
          <a:p>
            <a:pPr eaLnBrk="1" hangingPunct="1">
              <a:spcBef>
                <a:spcPct val="0"/>
              </a:spcBef>
            </a:pPr>
            <a:endParaRPr lang="en-US" dirty="0">
              <a:latin typeface="Calibri" pitchFamily="34" charset="0"/>
            </a:endParaRPr>
          </a:p>
        </p:txBody>
      </p:sp>
      <p:sp>
        <p:nvSpPr>
          <p:cNvPr id="4" name="Slide Number Placeholder 3"/>
          <p:cNvSpPr>
            <a:spLocks noGrp="1"/>
          </p:cNvSpPr>
          <p:nvPr>
            <p:ph type="sldNum" sz="quarter" idx="5"/>
          </p:nvPr>
        </p:nvSpPr>
        <p:spPr/>
        <p:txBody>
          <a:bodyPr/>
          <a:lstStyle/>
          <a:p>
            <a:fld id="{9B733792-E8A1-45C1-BAB3-E89E1B641BD2}" type="slidenum">
              <a:rPr lang="en-US"/>
              <a:pPr/>
              <a:t>52</a:t>
            </a:fld>
            <a:endParaRPr lang="en-US" dirty="0"/>
          </a:p>
        </p:txBody>
      </p:sp>
    </p:spTree>
    <p:extLst>
      <p:ext uri="{BB962C8B-B14F-4D97-AF65-F5344CB8AC3E}">
        <p14:creationId xmlns:p14="http://schemas.microsoft.com/office/powerpoint/2010/main" val="138106181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Shape 1"/>
          <p:cNvSpPr>
            <a:spLocks noGrp="1" noRot="1" noChangeAspect="1" noTextEdit="1"/>
          </p:cNvSpPr>
          <p:nvPr>
            <p:ph type="sldImg"/>
          </p:nvPr>
        </p:nvSpPr>
        <p:spPr>
          <a:noFill/>
          <a:ln cap="flat">
            <a:headEnd type="none" w="med" len="med"/>
            <a:tailEnd type="none" w="med" len="med"/>
          </a:ln>
        </p:spPr>
      </p:sp>
      <p:sp>
        <p:nvSpPr>
          <p:cNvPr id="73730" name="Shape 2"/>
          <p:cNvSpPr>
            <a:spLocks noGrp="1"/>
          </p:cNvSpPr>
          <p:nvPr>
            <p:ph type="body" idx="1"/>
          </p:nvPr>
        </p:nvSpPr>
        <p:spPr>
          <a:noFill/>
          <a:ln/>
        </p:spPr>
        <p:txBody>
          <a:bodyPr/>
          <a:lstStyle/>
          <a:p>
            <a:pPr eaLnBrk="1" hangingPunct="1">
              <a:spcBef>
                <a:spcPct val="0"/>
              </a:spcBef>
            </a:pPr>
            <a:endParaRPr lang="en-US" dirty="0">
              <a:latin typeface="Calibri" pitchFamily="34" charset="0"/>
            </a:endParaRPr>
          </a:p>
        </p:txBody>
      </p:sp>
      <p:sp>
        <p:nvSpPr>
          <p:cNvPr id="4" name="Slide Number Placeholder 3"/>
          <p:cNvSpPr>
            <a:spLocks noGrp="1"/>
          </p:cNvSpPr>
          <p:nvPr>
            <p:ph type="sldNum" sz="quarter" idx="5"/>
          </p:nvPr>
        </p:nvSpPr>
        <p:spPr/>
        <p:txBody>
          <a:bodyPr/>
          <a:lstStyle/>
          <a:p>
            <a:fld id="{9B733792-E8A1-45C1-BAB3-E89E1B641BD2}" type="slidenum">
              <a:rPr lang="en-US"/>
              <a:pPr/>
              <a:t>53</a:t>
            </a:fld>
            <a:endParaRPr lang="en-US" dirty="0"/>
          </a:p>
        </p:txBody>
      </p:sp>
    </p:spTree>
    <p:extLst>
      <p:ext uri="{BB962C8B-B14F-4D97-AF65-F5344CB8AC3E}">
        <p14:creationId xmlns:p14="http://schemas.microsoft.com/office/powerpoint/2010/main" val="138106181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Shape 1"/>
          <p:cNvSpPr>
            <a:spLocks noGrp="1" noRot="1" noChangeAspect="1" noTextEdit="1"/>
          </p:cNvSpPr>
          <p:nvPr>
            <p:ph type="sldImg"/>
          </p:nvPr>
        </p:nvSpPr>
        <p:spPr>
          <a:noFill/>
          <a:ln cap="flat">
            <a:headEnd type="none" w="med" len="med"/>
            <a:tailEnd type="none" w="med" len="med"/>
          </a:ln>
        </p:spPr>
      </p:sp>
      <p:sp>
        <p:nvSpPr>
          <p:cNvPr id="73730" name="Shape 2"/>
          <p:cNvSpPr>
            <a:spLocks noGrp="1"/>
          </p:cNvSpPr>
          <p:nvPr>
            <p:ph type="body" idx="1"/>
          </p:nvPr>
        </p:nvSpPr>
        <p:spPr>
          <a:noFill/>
          <a:ln/>
        </p:spPr>
        <p:txBody>
          <a:bodyPr/>
          <a:lstStyle/>
          <a:p>
            <a:pPr eaLnBrk="1" hangingPunct="1">
              <a:spcBef>
                <a:spcPct val="0"/>
              </a:spcBef>
            </a:pPr>
            <a:endParaRPr lang="en-US" dirty="0">
              <a:latin typeface="Calibri" pitchFamily="34" charset="0"/>
            </a:endParaRPr>
          </a:p>
        </p:txBody>
      </p:sp>
      <p:sp>
        <p:nvSpPr>
          <p:cNvPr id="4" name="Slide Number Placeholder 3"/>
          <p:cNvSpPr>
            <a:spLocks noGrp="1"/>
          </p:cNvSpPr>
          <p:nvPr>
            <p:ph type="sldNum" sz="quarter" idx="5"/>
          </p:nvPr>
        </p:nvSpPr>
        <p:spPr/>
        <p:txBody>
          <a:bodyPr/>
          <a:lstStyle/>
          <a:p>
            <a:fld id="{9B733792-E8A1-45C1-BAB3-E89E1B641BD2}" type="slidenum">
              <a:rPr lang="en-US"/>
              <a:pPr/>
              <a:t>54</a:t>
            </a:fld>
            <a:endParaRPr lang="en-US" dirty="0"/>
          </a:p>
        </p:txBody>
      </p:sp>
    </p:spTree>
    <p:extLst>
      <p:ext uri="{BB962C8B-B14F-4D97-AF65-F5344CB8AC3E}">
        <p14:creationId xmlns:p14="http://schemas.microsoft.com/office/powerpoint/2010/main" val="138106181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Shape 1"/>
          <p:cNvSpPr>
            <a:spLocks noGrp="1" noRot="1" noChangeAspect="1" noTextEdit="1"/>
          </p:cNvSpPr>
          <p:nvPr>
            <p:ph type="sldImg"/>
          </p:nvPr>
        </p:nvSpPr>
        <p:spPr>
          <a:noFill/>
          <a:ln cap="flat">
            <a:headEnd type="none" w="med" len="med"/>
            <a:tailEnd type="none" w="med" len="med"/>
          </a:ln>
        </p:spPr>
      </p:sp>
      <p:sp>
        <p:nvSpPr>
          <p:cNvPr id="73730" name="Shape 2"/>
          <p:cNvSpPr>
            <a:spLocks noGrp="1"/>
          </p:cNvSpPr>
          <p:nvPr>
            <p:ph type="body" idx="1"/>
          </p:nvPr>
        </p:nvSpPr>
        <p:spPr>
          <a:noFill/>
          <a:ln/>
        </p:spPr>
        <p:txBody>
          <a:bodyPr/>
          <a:lstStyle/>
          <a:p>
            <a:pPr eaLnBrk="1" hangingPunct="1">
              <a:spcBef>
                <a:spcPct val="0"/>
              </a:spcBef>
            </a:pPr>
            <a:endParaRPr lang="en-US" dirty="0">
              <a:latin typeface="Calibri" pitchFamily="34" charset="0"/>
            </a:endParaRPr>
          </a:p>
        </p:txBody>
      </p:sp>
      <p:sp>
        <p:nvSpPr>
          <p:cNvPr id="4" name="Slide Number Placeholder 3"/>
          <p:cNvSpPr>
            <a:spLocks noGrp="1"/>
          </p:cNvSpPr>
          <p:nvPr>
            <p:ph type="sldNum" sz="quarter" idx="5"/>
          </p:nvPr>
        </p:nvSpPr>
        <p:spPr/>
        <p:txBody>
          <a:bodyPr/>
          <a:lstStyle/>
          <a:p>
            <a:fld id="{9B733792-E8A1-45C1-BAB3-E89E1B641BD2}" type="slidenum">
              <a:rPr lang="en-US"/>
              <a:pPr/>
              <a:t>55</a:t>
            </a:fld>
            <a:endParaRPr lang="en-US" dirty="0"/>
          </a:p>
        </p:txBody>
      </p:sp>
    </p:spTree>
    <p:extLst>
      <p:ext uri="{BB962C8B-B14F-4D97-AF65-F5344CB8AC3E}">
        <p14:creationId xmlns:p14="http://schemas.microsoft.com/office/powerpoint/2010/main" val="138106181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Shape 1"/>
          <p:cNvSpPr>
            <a:spLocks noGrp="1" noRot="1" noChangeAspect="1" noTextEdit="1"/>
          </p:cNvSpPr>
          <p:nvPr>
            <p:ph type="sldImg"/>
          </p:nvPr>
        </p:nvSpPr>
        <p:spPr>
          <a:noFill/>
          <a:ln cap="flat">
            <a:headEnd type="none" w="med" len="med"/>
            <a:tailEnd type="none" w="med" len="med"/>
          </a:ln>
        </p:spPr>
      </p:sp>
      <p:sp>
        <p:nvSpPr>
          <p:cNvPr id="73730" name="Shape 2"/>
          <p:cNvSpPr>
            <a:spLocks noGrp="1"/>
          </p:cNvSpPr>
          <p:nvPr>
            <p:ph type="body" idx="1"/>
          </p:nvPr>
        </p:nvSpPr>
        <p:spPr>
          <a:noFill/>
          <a:ln/>
        </p:spPr>
        <p:txBody>
          <a:bodyPr/>
          <a:lstStyle/>
          <a:p>
            <a:pPr eaLnBrk="1" hangingPunct="1">
              <a:spcBef>
                <a:spcPct val="0"/>
              </a:spcBef>
            </a:pPr>
            <a:endParaRPr lang="en-US" dirty="0">
              <a:latin typeface="Calibri" pitchFamily="34" charset="0"/>
            </a:endParaRPr>
          </a:p>
        </p:txBody>
      </p:sp>
      <p:sp>
        <p:nvSpPr>
          <p:cNvPr id="4" name="Slide Number Placeholder 3"/>
          <p:cNvSpPr>
            <a:spLocks noGrp="1"/>
          </p:cNvSpPr>
          <p:nvPr>
            <p:ph type="sldNum" sz="quarter" idx="5"/>
          </p:nvPr>
        </p:nvSpPr>
        <p:spPr/>
        <p:txBody>
          <a:bodyPr/>
          <a:lstStyle/>
          <a:p>
            <a:fld id="{9B733792-E8A1-45C1-BAB3-E89E1B641BD2}" type="slidenum">
              <a:rPr lang="en-US"/>
              <a:pPr/>
              <a:t>57</a:t>
            </a:fld>
            <a:endParaRPr lang="en-US" dirty="0"/>
          </a:p>
        </p:txBody>
      </p:sp>
    </p:spTree>
    <p:extLst>
      <p:ext uri="{BB962C8B-B14F-4D97-AF65-F5344CB8AC3E}">
        <p14:creationId xmlns:p14="http://schemas.microsoft.com/office/powerpoint/2010/main" val="138106181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Shape 1"/>
          <p:cNvSpPr>
            <a:spLocks noGrp="1" noRot="1" noChangeAspect="1" noTextEdit="1"/>
          </p:cNvSpPr>
          <p:nvPr>
            <p:ph type="sldImg"/>
          </p:nvPr>
        </p:nvSpPr>
        <p:spPr>
          <a:noFill/>
          <a:ln cap="flat">
            <a:headEnd type="none" w="med" len="med"/>
            <a:tailEnd type="none" w="med" len="med"/>
          </a:ln>
        </p:spPr>
      </p:sp>
      <p:sp>
        <p:nvSpPr>
          <p:cNvPr id="73730" name="Shape 2"/>
          <p:cNvSpPr>
            <a:spLocks noGrp="1"/>
          </p:cNvSpPr>
          <p:nvPr>
            <p:ph type="body" idx="1"/>
          </p:nvPr>
        </p:nvSpPr>
        <p:spPr>
          <a:noFill/>
          <a:ln/>
        </p:spPr>
        <p:txBody>
          <a:bodyPr/>
          <a:lstStyle/>
          <a:p>
            <a:pPr eaLnBrk="1" hangingPunct="1">
              <a:spcBef>
                <a:spcPct val="0"/>
              </a:spcBef>
            </a:pPr>
            <a:endParaRPr lang="en-US" dirty="0">
              <a:latin typeface="Calibri" pitchFamily="34" charset="0"/>
            </a:endParaRPr>
          </a:p>
        </p:txBody>
      </p:sp>
      <p:sp>
        <p:nvSpPr>
          <p:cNvPr id="4" name="Slide Number Placeholder 3"/>
          <p:cNvSpPr>
            <a:spLocks noGrp="1"/>
          </p:cNvSpPr>
          <p:nvPr>
            <p:ph type="sldNum" sz="quarter" idx="5"/>
          </p:nvPr>
        </p:nvSpPr>
        <p:spPr/>
        <p:txBody>
          <a:bodyPr/>
          <a:lstStyle/>
          <a:p>
            <a:fld id="{9B733792-E8A1-45C1-BAB3-E89E1B641BD2}" type="slidenum">
              <a:rPr lang="en-US"/>
              <a:pPr/>
              <a:t>58</a:t>
            </a:fld>
            <a:endParaRPr lang="en-US" dirty="0"/>
          </a:p>
        </p:txBody>
      </p:sp>
    </p:spTree>
    <p:extLst>
      <p:ext uri="{BB962C8B-B14F-4D97-AF65-F5344CB8AC3E}">
        <p14:creationId xmlns:p14="http://schemas.microsoft.com/office/powerpoint/2010/main" val="138106181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Shape 1"/>
          <p:cNvSpPr>
            <a:spLocks noGrp="1" noRot="1" noChangeAspect="1" noTextEdit="1"/>
          </p:cNvSpPr>
          <p:nvPr>
            <p:ph type="sldImg"/>
          </p:nvPr>
        </p:nvSpPr>
        <p:spPr>
          <a:noFill/>
          <a:ln cap="flat">
            <a:headEnd type="none" w="med" len="med"/>
            <a:tailEnd type="none" w="med" len="med"/>
          </a:ln>
        </p:spPr>
      </p:sp>
      <p:sp>
        <p:nvSpPr>
          <p:cNvPr id="73730" name="Shape 2"/>
          <p:cNvSpPr>
            <a:spLocks noGrp="1"/>
          </p:cNvSpPr>
          <p:nvPr>
            <p:ph type="body" idx="1"/>
          </p:nvPr>
        </p:nvSpPr>
        <p:spPr>
          <a:noFill/>
          <a:ln/>
        </p:spPr>
        <p:txBody>
          <a:bodyPr/>
          <a:lstStyle/>
          <a:p>
            <a:pPr eaLnBrk="1" hangingPunct="1">
              <a:spcBef>
                <a:spcPct val="0"/>
              </a:spcBef>
            </a:pPr>
            <a:endParaRPr lang="en-US" dirty="0">
              <a:latin typeface="Calibri" pitchFamily="34" charset="0"/>
            </a:endParaRPr>
          </a:p>
        </p:txBody>
      </p:sp>
      <p:sp>
        <p:nvSpPr>
          <p:cNvPr id="4" name="Slide Number Placeholder 3"/>
          <p:cNvSpPr>
            <a:spLocks noGrp="1"/>
          </p:cNvSpPr>
          <p:nvPr>
            <p:ph type="sldNum" sz="quarter" idx="5"/>
          </p:nvPr>
        </p:nvSpPr>
        <p:spPr/>
        <p:txBody>
          <a:bodyPr/>
          <a:lstStyle/>
          <a:p>
            <a:fld id="{9B733792-E8A1-45C1-BAB3-E89E1B641BD2}" type="slidenum">
              <a:rPr lang="en-US"/>
              <a:pPr/>
              <a:t>59</a:t>
            </a:fld>
            <a:endParaRPr lang="en-US" dirty="0"/>
          </a:p>
        </p:txBody>
      </p:sp>
    </p:spTree>
    <p:extLst>
      <p:ext uri="{BB962C8B-B14F-4D97-AF65-F5344CB8AC3E}">
        <p14:creationId xmlns:p14="http://schemas.microsoft.com/office/powerpoint/2010/main" val="138106181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Shape 1"/>
          <p:cNvSpPr>
            <a:spLocks noGrp="1" noRot="1" noChangeAspect="1" noTextEdit="1"/>
          </p:cNvSpPr>
          <p:nvPr>
            <p:ph type="sldImg"/>
          </p:nvPr>
        </p:nvSpPr>
        <p:spPr>
          <a:noFill/>
          <a:ln cap="flat">
            <a:headEnd type="none" w="med" len="med"/>
            <a:tailEnd type="none" w="med" len="med"/>
          </a:ln>
        </p:spPr>
      </p:sp>
      <p:sp>
        <p:nvSpPr>
          <p:cNvPr id="73730" name="Shape 2"/>
          <p:cNvSpPr>
            <a:spLocks noGrp="1"/>
          </p:cNvSpPr>
          <p:nvPr>
            <p:ph type="body" idx="1"/>
          </p:nvPr>
        </p:nvSpPr>
        <p:spPr>
          <a:noFill/>
          <a:ln/>
        </p:spPr>
        <p:txBody>
          <a:bodyPr/>
          <a:lstStyle/>
          <a:p>
            <a:pPr eaLnBrk="1" hangingPunct="1">
              <a:spcBef>
                <a:spcPct val="0"/>
              </a:spcBef>
            </a:pPr>
            <a:endParaRPr lang="en-US" dirty="0">
              <a:latin typeface="Calibri" pitchFamily="34" charset="0"/>
            </a:endParaRPr>
          </a:p>
        </p:txBody>
      </p:sp>
      <p:sp>
        <p:nvSpPr>
          <p:cNvPr id="4" name="Slide Number Placeholder 3"/>
          <p:cNvSpPr>
            <a:spLocks noGrp="1"/>
          </p:cNvSpPr>
          <p:nvPr>
            <p:ph type="sldNum" sz="quarter" idx="5"/>
          </p:nvPr>
        </p:nvSpPr>
        <p:spPr/>
        <p:txBody>
          <a:bodyPr/>
          <a:lstStyle/>
          <a:p>
            <a:fld id="{9B733792-E8A1-45C1-BAB3-E89E1B641BD2}" type="slidenum">
              <a:rPr lang="en-US"/>
              <a:pPr/>
              <a:t>60</a:t>
            </a:fld>
            <a:endParaRPr lang="en-US" dirty="0"/>
          </a:p>
        </p:txBody>
      </p:sp>
    </p:spTree>
    <p:extLst>
      <p:ext uri="{BB962C8B-B14F-4D97-AF65-F5344CB8AC3E}">
        <p14:creationId xmlns:p14="http://schemas.microsoft.com/office/powerpoint/2010/main" val="138106181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Shape 1"/>
          <p:cNvSpPr>
            <a:spLocks noGrp="1" noRot="1" noChangeAspect="1" noTextEdit="1"/>
          </p:cNvSpPr>
          <p:nvPr>
            <p:ph type="sldImg"/>
          </p:nvPr>
        </p:nvSpPr>
        <p:spPr>
          <a:noFill/>
          <a:ln cap="flat">
            <a:headEnd type="none" w="med" len="med"/>
            <a:tailEnd type="none" w="med" len="med"/>
          </a:ln>
        </p:spPr>
      </p:sp>
      <p:sp>
        <p:nvSpPr>
          <p:cNvPr id="73730" name="Shape 2"/>
          <p:cNvSpPr>
            <a:spLocks noGrp="1"/>
          </p:cNvSpPr>
          <p:nvPr>
            <p:ph type="body" idx="1"/>
          </p:nvPr>
        </p:nvSpPr>
        <p:spPr>
          <a:noFill/>
          <a:ln/>
        </p:spPr>
        <p:txBody>
          <a:bodyPr/>
          <a:lstStyle/>
          <a:p>
            <a:pPr eaLnBrk="1" hangingPunct="1">
              <a:spcBef>
                <a:spcPct val="0"/>
              </a:spcBef>
            </a:pPr>
            <a:endParaRPr lang="en-US" dirty="0">
              <a:latin typeface="Calibri" pitchFamily="34" charset="0"/>
            </a:endParaRPr>
          </a:p>
        </p:txBody>
      </p:sp>
      <p:sp>
        <p:nvSpPr>
          <p:cNvPr id="4" name="Slide Number Placeholder 3"/>
          <p:cNvSpPr>
            <a:spLocks noGrp="1"/>
          </p:cNvSpPr>
          <p:nvPr>
            <p:ph type="sldNum" sz="quarter" idx="5"/>
          </p:nvPr>
        </p:nvSpPr>
        <p:spPr/>
        <p:txBody>
          <a:bodyPr/>
          <a:lstStyle/>
          <a:p>
            <a:fld id="{9B733792-E8A1-45C1-BAB3-E89E1B641BD2}" type="slidenum">
              <a:rPr lang="en-US"/>
              <a:pPr/>
              <a:t>61</a:t>
            </a:fld>
            <a:endParaRPr lang="en-US" dirty="0"/>
          </a:p>
        </p:txBody>
      </p:sp>
    </p:spTree>
    <p:extLst>
      <p:ext uri="{BB962C8B-B14F-4D97-AF65-F5344CB8AC3E}">
        <p14:creationId xmlns:p14="http://schemas.microsoft.com/office/powerpoint/2010/main" val="138106181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Shape 1"/>
          <p:cNvSpPr>
            <a:spLocks noGrp="1" noRot="1" noChangeAspect="1" noTextEdit="1"/>
          </p:cNvSpPr>
          <p:nvPr>
            <p:ph type="sldImg"/>
          </p:nvPr>
        </p:nvSpPr>
        <p:spPr>
          <a:noFill/>
          <a:ln cap="flat">
            <a:headEnd type="none" w="med" len="med"/>
            <a:tailEnd type="none" w="med" len="med"/>
          </a:ln>
        </p:spPr>
      </p:sp>
      <p:sp>
        <p:nvSpPr>
          <p:cNvPr id="73730" name="Shape 2"/>
          <p:cNvSpPr>
            <a:spLocks noGrp="1"/>
          </p:cNvSpPr>
          <p:nvPr>
            <p:ph type="body" idx="1"/>
          </p:nvPr>
        </p:nvSpPr>
        <p:spPr>
          <a:noFill/>
          <a:ln/>
        </p:spPr>
        <p:txBody>
          <a:bodyPr/>
          <a:lstStyle/>
          <a:p>
            <a:pPr eaLnBrk="1" hangingPunct="1">
              <a:spcBef>
                <a:spcPct val="0"/>
              </a:spcBef>
            </a:pPr>
            <a:endParaRPr lang="en-US" dirty="0">
              <a:latin typeface="Calibri" pitchFamily="34" charset="0"/>
            </a:endParaRPr>
          </a:p>
        </p:txBody>
      </p:sp>
      <p:sp>
        <p:nvSpPr>
          <p:cNvPr id="4" name="Slide Number Placeholder 3"/>
          <p:cNvSpPr>
            <a:spLocks noGrp="1"/>
          </p:cNvSpPr>
          <p:nvPr>
            <p:ph type="sldNum" sz="quarter" idx="5"/>
          </p:nvPr>
        </p:nvSpPr>
        <p:spPr/>
        <p:txBody>
          <a:bodyPr/>
          <a:lstStyle/>
          <a:p>
            <a:fld id="{9B733792-E8A1-45C1-BAB3-E89E1B641BD2}" type="slidenum">
              <a:rPr lang="en-US"/>
              <a:pPr/>
              <a:t>62</a:t>
            </a:fld>
            <a:endParaRPr lang="en-US" dirty="0"/>
          </a:p>
        </p:txBody>
      </p:sp>
    </p:spTree>
    <p:extLst>
      <p:ext uri="{BB962C8B-B14F-4D97-AF65-F5344CB8AC3E}">
        <p14:creationId xmlns:p14="http://schemas.microsoft.com/office/powerpoint/2010/main" val="13810618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Shape 1"/>
          <p:cNvSpPr>
            <a:spLocks noGrp="1" noRot="1" noChangeAspect="1" noTextEdit="1"/>
          </p:cNvSpPr>
          <p:nvPr>
            <p:ph type="sldImg"/>
          </p:nvPr>
        </p:nvSpPr>
        <p:spPr>
          <a:noFill/>
          <a:ln cap="flat">
            <a:headEnd type="none" w="med" len="med"/>
            <a:tailEnd type="none" w="med" len="med"/>
          </a:ln>
        </p:spPr>
      </p:sp>
      <p:sp>
        <p:nvSpPr>
          <p:cNvPr id="73730" name="Shape 2"/>
          <p:cNvSpPr>
            <a:spLocks noGrp="1"/>
          </p:cNvSpPr>
          <p:nvPr>
            <p:ph type="body" idx="1"/>
          </p:nvPr>
        </p:nvSpPr>
        <p:spPr>
          <a:noFill/>
          <a:ln/>
        </p:spPr>
        <p:txBody>
          <a:bodyPr/>
          <a:lstStyle/>
          <a:p>
            <a:pPr eaLnBrk="1" hangingPunct="1">
              <a:spcBef>
                <a:spcPct val="0"/>
              </a:spcBef>
            </a:pPr>
            <a:endParaRPr lang="en-US" dirty="0">
              <a:latin typeface="Calibri" pitchFamily="34" charset="0"/>
            </a:endParaRPr>
          </a:p>
        </p:txBody>
      </p:sp>
      <p:sp>
        <p:nvSpPr>
          <p:cNvPr id="4" name="Slide Number Placeholder 3"/>
          <p:cNvSpPr>
            <a:spLocks noGrp="1"/>
          </p:cNvSpPr>
          <p:nvPr>
            <p:ph type="sldNum" sz="quarter" idx="5"/>
          </p:nvPr>
        </p:nvSpPr>
        <p:spPr/>
        <p:txBody>
          <a:bodyPr/>
          <a:lstStyle/>
          <a:p>
            <a:fld id="{9B733792-E8A1-45C1-BAB3-E89E1B641BD2}" type="slidenum">
              <a:rPr lang="en-US"/>
              <a:pPr/>
              <a:t>6</a:t>
            </a:fld>
            <a:endParaRPr lang="en-US" dirty="0"/>
          </a:p>
        </p:txBody>
      </p:sp>
    </p:spTree>
    <p:extLst>
      <p:ext uri="{BB962C8B-B14F-4D97-AF65-F5344CB8AC3E}">
        <p14:creationId xmlns:p14="http://schemas.microsoft.com/office/powerpoint/2010/main" val="138106181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Shape 1"/>
          <p:cNvSpPr>
            <a:spLocks noGrp="1" noRot="1" noChangeAspect="1" noTextEdit="1"/>
          </p:cNvSpPr>
          <p:nvPr>
            <p:ph type="sldImg"/>
          </p:nvPr>
        </p:nvSpPr>
        <p:spPr>
          <a:noFill/>
          <a:ln cap="flat">
            <a:headEnd type="none" w="med" len="med"/>
            <a:tailEnd type="none" w="med" len="med"/>
          </a:ln>
        </p:spPr>
      </p:sp>
      <p:sp>
        <p:nvSpPr>
          <p:cNvPr id="73730" name="Shape 2"/>
          <p:cNvSpPr>
            <a:spLocks noGrp="1"/>
          </p:cNvSpPr>
          <p:nvPr>
            <p:ph type="body" idx="1"/>
          </p:nvPr>
        </p:nvSpPr>
        <p:spPr>
          <a:noFill/>
          <a:ln/>
        </p:spPr>
        <p:txBody>
          <a:bodyPr/>
          <a:lstStyle/>
          <a:p>
            <a:pPr eaLnBrk="1" hangingPunct="1">
              <a:spcBef>
                <a:spcPct val="0"/>
              </a:spcBef>
            </a:pPr>
            <a:endParaRPr lang="en-US" dirty="0">
              <a:latin typeface="Calibri" pitchFamily="34" charset="0"/>
            </a:endParaRPr>
          </a:p>
        </p:txBody>
      </p:sp>
      <p:sp>
        <p:nvSpPr>
          <p:cNvPr id="4" name="Slide Number Placeholder 3"/>
          <p:cNvSpPr>
            <a:spLocks noGrp="1"/>
          </p:cNvSpPr>
          <p:nvPr>
            <p:ph type="sldNum" sz="quarter" idx="5"/>
          </p:nvPr>
        </p:nvSpPr>
        <p:spPr/>
        <p:txBody>
          <a:bodyPr/>
          <a:lstStyle/>
          <a:p>
            <a:fld id="{9B733792-E8A1-45C1-BAB3-E89E1B641BD2}" type="slidenum">
              <a:rPr lang="en-US"/>
              <a:pPr/>
              <a:t>63</a:t>
            </a:fld>
            <a:endParaRPr lang="en-US" dirty="0"/>
          </a:p>
        </p:txBody>
      </p:sp>
    </p:spTree>
    <p:extLst>
      <p:ext uri="{BB962C8B-B14F-4D97-AF65-F5344CB8AC3E}">
        <p14:creationId xmlns:p14="http://schemas.microsoft.com/office/powerpoint/2010/main" val="138106181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Shape 1"/>
          <p:cNvSpPr>
            <a:spLocks noGrp="1" noRot="1" noChangeAspect="1" noTextEdit="1"/>
          </p:cNvSpPr>
          <p:nvPr>
            <p:ph type="sldImg"/>
          </p:nvPr>
        </p:nvSpPr>
        <p:spPr>
          <a:noFill/>
          <a:ln cap="flat">
            <a:headEnd type="none" w="med" len="med"/>
            <a:tailEnd type="none" w="med" len="med"/>
          </a:ln>
        </p:spPr>
      </p:sp>
      <p:sp>
        <p:nvSpPr>
          <p:cNvPr id="73730" name="Shape 2"/>
          <p:cNvSpPr>
            <a:spLocks noGrp="1"/>
          </p:cNvSpPr>
          <p:nvPr>
            <p:ph type="body" idx="1"/>
          </p:nvPr>
        </p:nvSpPr>
        <p:spPr>
          <a:noFill/>
          <a:ln/>
        </p:spPr>
        <p:txBody>
          <a:bodyPr/>
          <a:lstStyle/>
          <a:p>
            <a:pPr eaLnBrk="1" hangingPunct="1">
              <a:spcBef>
                <a:spcPct val="0"/>
              </a:spcBef>
            </a:pPr>
            <a:endParaRPr lang="en-US" dirty="0">
              <a:latin typeface="Calibri" pitchFamily="34" charset="0"/>
            </a:endParaRPr>
          </a:p>
        </p:txBody>
      </p:sp>
      <p:sp>
        <p:nvSpPr>
          <p:cNvPr id="4" name="Slide Number Placeholder 3"/>
          <p:cNvSpPr>
            <a:spLocks noGrp="1"/>
          </p:cNvSpPr>
          <p:nvPr>
            <p:ph type="sldNum" sz="quarter" idx="5"/>
          </p:nvPr>
        </p:nvSpPr>
        <p:spPr/>
        <p:txBody>
          <a:bodyPr/>
          <a:lstStyle/>
          <a:p>
            <a:fld id="{9B733792-E8A1-45C1-BAB3-E89E1B641BD2}" type="slidenum">
              <a:rPr lang="en-US"/>
              <a:pPr/>
              <a:t>64</a:t>
            </a:fld>
            <a:endParaRPr lang="en-US" dirty="0"/>
          </a:p>
        </p:txBody>
      </p:sp>
    </p:spTree>
    <p:extLst>
      <p:ext uri="{BB962C8B-B14F-4D97-AF65-F5344CB8AC3E}">
        <p14:creationId xmlns:p14="http://schemas.microsoft.com/office/powerpoint/2010/main" val="138106181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Shape 1"/>
          <p:cNvSpPr>
            <a:spLocks noGrp="1" noRot="1" noChangeAspect="1" noTextEdit="1"/>
          </p:cNvSpPr>
          <p:nvPr>
            <p:ph type="sldImg"/>
          </p:nvPr>
        </p:nvSpPr>
        <p:spPr>
          <a:noFill/>
          <a:ln cap="flat">
            <a:headEnd type="none" w="med" len="med"/>
            <a:tailEnd type="none" w="med" len="med"/>
          </a:ln>
        </p:spPr>
      </p:sp>
      <p:sp>
        <p:nvSpPr>
          <p:cNvPr id="73730" name="Shape 2"/>
          <p:cNvSpPr>
            <a:spLocks noGrp="1"/>
          </p:cNvSpPr>
          <p:nvPr>
            <p:ph type="body" idx="1"/>
          </p:nvPr>
        </p:nvSpPr>
        <p:spPr>
          <a:noFill/>
          <a:ln/>
        </p:spPr>
        <p:txBody>
          <a:bodyPr/>
          <a:lstStyle/>
          <a:p>
            <a:pPr eaLnBrk="1" hangingPunct="1">
              <a:spcBef>
                <a:spcPct val="0"/>
              </a:spcBef>
            </a:pPr>
            <a:endParaRPr lang="en-US" dirty="0">
              <a:latin typeface="Calibri" pitchFamily="34" charset="0"/>
            </a:endParaRPr>
          </a:p>
        </p:txBody>
      </p:sp>
      <p:sp>
        <p:nvSpPr>
          <p:cNvPr id="4" name="Slide Number Placeholder 3"/>
          <p:cNvSpPr>
            <a:spLocks noGrp="1"/>
          </p:cNvSpPr>
          <p:nvPr>
            <p:ph type="sldNum" sz="quarter" idx="5"/>
          </p:nvPr>
        </p:nvSpPr>
        <p:spPr/>
        <p:txBody>
          <a:bodyPr/>
          <a:lstStyle/>
          <a:p>
            <a:fld id="{9B733792-E8A1-45C1-BAB3-E89E1B641BD2}" type="slidenum">
              <a:rPr lang="en-US"/>
              <a:pPr/>
              <a:t>65</a:t>
            </a:fld>
            <a:endParaRPr lang="en-US" dirty="0"/>
          </a:p>
        </p:txBody>
      </p:sp>
    </p:spTree>
    <p:extLst>
      <p:ext uri="{BB962C8B-B14F-4D97-AF65-F5344CB8AC3E}">
        <p14:creationId xmlns:p14="http://schemas.microsoft.com/office/powerpoint/2010/main" val="138106181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Shape 1"/>
          <p:cNvSpPr>
            <a:spLocks noGrp="1" noRot="1" noChangeAspect="1" noTextEdit="1"/>
          </p:cNvSpPr>
          <p:nvPr>
            <p:ph type="sldImg"/>
          </p:nvPr>
        </p:nvSpPr>
        <p:spPr>
          <a:noFill/>
          <a:ln cap="flat">
            <a:headEnd type="none" w="med" len="med"/>
            <a:tailEnd type="none" w="med" len="med"/>
          </a:ln>
        </p:spPr>
      </p:sp>
      <p:sp>
        <p:nvSpPr>
          <p:cNvPr id="73730" name="Shape 2"/>
          <p:cNvSpPr>
            <a:spLocks noGrp="1"/>
          </p:cNvSpPr>
          <p:nvPr>
            <p:ph type="body" idx="1"/>
          </p:nvPr>
        </p:nvSpPr>
        <p:spPr>
          <a:noFill/>
          <a:ln/>
        </p:spPr>
        <p:txBody>
          <a:bodyPr/>
          <a:lstStyle/>
          <a:p>
            <a:pPr eaLnBrk="1" hangingPunct="1">
              <a:spcBef>
                <a:spcPct val="0"/>
              </a:spcBef>
            </a:pPr>
            <a:endParaRPr lang="en-US" dirty="0">
              <a:latin typeface="Calibri" pitchFamily="34" charset="0"/>
            </a:endParaRPr>
          </a:p>
        </p:txBody>
      </p:sp>
      <p:sp>
        <p:nvSpPr>
          <p:cNvPr id="4" name="Slide Number Placeholder 3"/>
          <p:cNvSpPr>
            <a:spLocks noGrp="1"/>
          </p:cNvSpPr>
          <p:nvPr>
            <p:ph type="sldNum" sz="quarter" idx="5"/>
          </p:nvPr>
        </p:nvSpPr>
        <p:spPr/>
        <p:txBody>
          <a:bodyPr/>
          <a:lstStyle/>
          <a:p>
            <a:fld id="{9B733792-E8A1-45C1-BAB3-E89E1B641BD2}" type="slidenum">
              <a:rPr lang="en-US"/>
              <a:pPr/>
              <a:t>66</a:t>
            </a:fld>
            <a:endParaRPr lang="en-US" dirty="0"/>
          </a:p>
        </p:txBody>
      </p:sp>
    </p:spTree>
    <p:extLst>
      <p:ext uri="{BB962C8B-B14F-4D97-AF65-F5344CB8AC3E}">
        <p14:creationId xmlns:p14="http://schemas.microsoft.com/office/powerpoint/2010/main" val="138106181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Shape 1"/>
          <p:cNvSpPr>
            <a:spLocks noGrp="1" noRot="1" noChangeAspect="1" noTextEdit="1"/>
          </p:cNvSpPr>
          <p:nvPr>
            <p:ph type="sldImg"/>
          </p:nvPr>
        </p:nvSpPr>
        <p:spPr>
          <a:noFill/>
          <a:ln cap="flat">
            <a:headEnd type="none" w="med" len="med"/>
            <a:tailEnd type="none" w="med" len="med"/>
          </a:ln>
        </p:spPr>
      </p:sp>
      <p:sp>
        <p:nvSpPr>
          <p:cNvPr id="73730" name="Shape 2"/>
          <p:cNvSpPr>
            <a:spLocks noGrp="1"/>
          </p:cNvSpPr>
          <p:nvPr>
            <p:ph type="body" idx="1"/>
          </p:nvPr>
        </p:nvSpPr>
        <p:spPr>
          <a:noFill/>
          <a:ln/>
        </p:spPr>
        <p:txBody>
          <a:bodyPr/>
          <a:lstStyle/>
          <a:p>
            <a:pPr eaLnBrk="1" hangingPunct="1">
              <a:spcBef>
                <a:spcPct val="0"/>
              </a:spcBef>
            </a:pPr>
            <a:endParaRPr lang="en-US" dirty="0">
              <a:latin typeface="Calibri" pitchFamily="34" charset="0"/>
            </a:endParaRPr>
          </a:p>
        </p:txBody>
      </p:sp>
      <p:sp>
        <p:nvSpPr>
          <p:cNvPr id="4" name="Slide Number Placeholder 3"/>
          <p:cNvSpPr>
            <a:spLocks noGrp="1"/>
          </p:cNvSpPr>
          <p:nvPr>
            <p:ph type="sldNum" sz="quarter" idx="5"/>
          </p:nvPr>
        </p:nvSpPr>
        <p:spPr/>
        <p:txBody>
          <a:bodyPr/>
          <a:lstStyle/>
          <a:p>
            <a:fld id="{9B733792-E8A1-45C1-BAB3-E89E1B641BD2}" type="slidenum">
              <a:rPr lang="en-US"/>
              <a:pPr/>
              <a:t>67</a:t>
            </a:fld>
            <a:endParaRPr lang="en-US" dirty="0"/>
          </a:p>
        </p:txBody>
      </p:sp>
    </p:spTree>
    <p:extLst>
      <p:ext uri="{BB962C8B-B14F-4D97-AF65-F5344CB8AC3E}">
        <p14:creationId xmlns:p14="http://schemas.microsoft.com/office/powerpoint/2010/main" val="138106181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Shape 1"/>
          <p:cNvSpPr>
            <a:spLocks noGrp="1" noRot="1" noChangeAspect="1" noTextEdit="1"/>
          </p:cNvSpPr>
          <p:nvPr>
            <p:ph type="sldImg"/>
          </p:nvPr>
        </p:nvSpPr>
        <p:spPr>
          <a:noFill/>
          <a:ln cap="flat">
            <a:headEnd type="none" w="med" len="med"/>
            <a:tailEnd type="none" w="med" len="med"/>
          </a:ln>
        </p:spPr>
      </p:sp>
      <p:sp>
        <p:nvSpPr>
          <p:cNvPr id="73730" name="Shape 2"/>
          <p:cNvSpPr>
            <a:spLocks noGrp="1"/>
          </p:cNvSpPr>
          <p:nvPr>
            <p:ph type="body" idx="1"/>
          </p:nvPr>
        </p:nvSpPr>
        <p:spPr>
          <a:noFill/>
          <a:ln/>
        </p:spPr>
        <p:txBody>
          <a:bodyPr/>
          <a:lstStyle/>
          <a:p>
            <a:pPr eaLnBrk="1" hangingPunct="1">
              <a:spcBef>
                <a:spcPct val="0"/>
              </a:spcBef>
            </a:pPr>
            <a:endParaRPr lang="en-US" dirty="0">
              <a:latin typeface="Calibri" pitchFamily="34" charset="0"/>
            </a:endParaRPr>
          </a:p>
        </p:txBody>
      </p:sp>
      <p:sp>
        <p:nvSpPr>
          <p:cNvPr id="4" name="Slide Number Placeholder 3"/>
          <p:cNvSpPr>
            <a:spLocks noGrp="1"/>
          </p:cNvSpPr>
          <p:nvPr>
            <p:ph type="sldNum" sz="quarter" idx="5"/>
          </p:nvPr>
        </p:nvSpPr>
        <p:spPr/>
        <p:txBody>
          <a:bodyPr/>
          <a:lstStyle/>
          <a:p>
            <a:fld id="{9B733792-E8A1-45C1-BAB3-E89E1B641BD2}" type="slidenum">
              <a:rPr lang="en-US"/>
              <a:pPr/>
              <a:t>68</a:t>
            </a:fld>
            <a:endParaRPr lang="en-US" dirty="0"/>
          </a:p>
        </p:txBody>
      </p:sp>
    </p:spTree>
    <p:extLst>
      <p:ext uri="{BB962C8B-B14F-4D97-AF65-F5344CB8AC3E}">
        <p14:creationId xmlns:p14="http://schemas.microsoft.com/office/powerpoint/2010/main" val="138106181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Shape 1"/>
          <p:cNvSpPr>
            <a:spLocks noGrp="1" noRot="1" noChangeAspect="1" noTextEdit="1"/>
          </p:cNvSpPr>
          <p:nvPr>
            <p:ph type="sldImg"/>
          </p:nvPr>
        </p:nvSpPr>
        <p:spPr>
          <a:noFill/>
          <a:ln cap="flat">
            <a:headEnd type="none" w="med" len="med"/>
            <a:tailEnd type="none" w="med" len="med"/>
          </a:ln>
        </p:spPr>
      </p:sp>
      <p:sp>
        <p:nvSpPr>
          <p:cNvPr id="73730" name="Shape 2"/>
          <p:cNvSpPr>
            <a:spLocks noGrp="1"/>
          </p:cNvSpPr>
          <p:nvPr>
            <p:ph type="body" idx="1"/>
          </p:nvPr>
        </p:nvSpPr>
        <p:spPr>
          <a:noFill/>
          <a:ln/>
        </p:spPr>
        <p:txBody>
          <a:bodyPr/>
          <a:lstStyle/>
          <a:p>
            <a:pPr eaLnBrk="1" hangingPunct="1">
              <a:spcBef>
                <a:spcPct val="0"/>
              </a:spcBef>
            </a:pPr>
            <a:endParaRPr lang="en-US" dirty="0">
              <a:latin typeface="Calibri" pitchFamily="34" charset="0"/>
            </a:endParaRPr>
          </a:p>
        </p:txBody>
      </p:sp>
      <p:sp>
        <p:nvSpPr>
          <p:cNvPr id="4" name="Slide Number Placeholder 3"/>
          <p:cNvSpPr>
            <a:spLocks noGrp="1"/>
          </p:cNvSpPr>
          <p:nvPr>
            <p:ph type="sldNum" sz="quarter" idx="5"/>
          </p:nvPr>
        </p:nvSpPr>
        <p:spPr/>
        <p:txBody>
          <a:bodyPr/>
          <a:lstStyle/>
          <a:p>
            <a:fld id="{9B733792-E8A1-45C1-BAB3-E89E1B641BD2}" type="slidenum">
              <a:rPr lang="en-US"/>
              <a:pPr/>
              <a:t>69</a:t>
            </a:fld>
            <a:endParaRPr lang="en-US" dirty="0"/>
          </a:p>
        </p:txBody>
      </p:sp>
    </p:spTree>
    <p:extLst>
      <p:ext uri="{BB962C8B-B14F-4D97-AF65-F5344CB8AC3E}">
        <p14:creationId xmlns:p14="http://schemas.microsoft.com/office/powerpoint/2010/main" val="138106181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Shape 1"/>
          <p:cNvSpPr>
            <a:spLocks noGrp="1" noRot="1" noChangeAspect="1" noTextEdit="1"/>
          </p:cNvSpPr>
          <p:nvPr>
            <p:ph type="sldImg"/>
          </p:nvPr>
        </p:nvSpPr>
        <p:spPr>
          <a:noFill/>
          <a:ln cap="flat">
            <a:headEnd type="none" w="med" len="med"/>
            <a:tailEnd type="none" w="med" len="med"/>
          </a:ln>
        </p:spPr>
      </p:sp>
      <p:sp>
        <p:nvSpPr>
          <p:cNvPr id="73730" name="Shape 2"/>
          <p:cNvSpPr>
            <a:spLocks noGrp="1"/>
          </p:cNvSpPr>
          <p:nvPr>
            <p:ph type="body" idx="1"/>
          </p:nvPr>
        </p:nvSpPr>
        <p:spPr>
          <a:noFill/>
          <a:ln/>
        </p:spPr>
        <p:txBody>
          <a:bodyPr/>
          <a:lstStyle/>
          <a:p>
            <a:pPr eaLnBrk="1" hangingPunct="1">
              <a:spcBef>
                <a:spcPct val="0"/>
              </a:spcBef>
            </a:pPr>
            <a:endParaRPr lang="en-US" dirty="0">
              <a:latin typeface="Calibri" pitchFamily="34" charset="0"/>
            </a:endParaRPr>
          </a:p>
        </p:txBody>
      </p:sp>
      <p:sp>
        <p:nvSpPr>
          <p:cNvPr id="4" name="Slide Number Placeholder 3"/>
          <p:cNvSpPr>
            <a:spLocks noGrp="1"/>
          </p:cNvSpPr>
          <p:nvPr>
            <p:ph type="sldNum" sz="quarter" idx="5"/>
          </p:nvPr>
        </p:nvSpPr>
        <p:spPr/>
        <p:txBody>
          <a:bodyPr/>
          <a:lstStyle/>
          <a:p>
            <a:fld id="{9B733792-E8A1-45C1-BAB3-E89E1B641BD2}" type="slidenum">
              <a:rPr lang="en-US"/>
              <a:pPr/>
              <a:t>70</a:t>
            </a:fld>
            <a:endParaRPr lang="en-US" dirty="0"/>
          </a:p>
        </p:txBody>
      </p:sp>
    </p:spTree>
    <p:extLst>
      <p:ext uri="{BB962C8B-B14F-4D97-AF65-F5344CB8AC3E}">
        <p14:creationId xmlns:p14="http://schemas.microsoft.com/office/powerpoint/2010/main" val="138106181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Shape 1"/>
          <p:cNvSpPr>
            <a:spLocks noGrp="1" noRot="1" noChangeAspect="1" noTextEdit="1"/>
          </p:cNvSpPr>
          <p:nvPr>
            <p:ph type="sldImg"/>
          </p:nvPr>
        </p:nvSpPr>
        <p:spPr>
          <a:noFill/>
          <a:ln cap="flat">
            <a:headEnd type="none" w="med" len="med"/>
            <a:tailEnd type="none" w="med" len="med"/>
          </a:ln>
        </p:spPr>
      </p:sp>
      <p:sp>
        <p:nvSpPr>
          <p:cNvPr id="73730" name="Shape 2"/>
          <p:cNvSpPr>
            <a:spLocks noGrp="1"/>
          </p:cNvSpPr>
          <p:nvPr>
            <p:ph type="body" idx="1"/>
          </p:nvPr>
        </p:nvSpPr>
        <p:spPr>
          <a:noFill/>
          <a:ln/>
        </p:spPr>
        <p:txBody>
          <a:bodyPr/>
          <a:lstStyle/>
          <a:p>
            <a:pPr eaLnBrk="1" hangingPunct="1">
              <a:spcBef>
                <a:spcPct val="0"/>
              </a:spcBef>
            </a:pPr>
            <a:endParaRPr lang="en-US" dirty="0">
              <a:latin typeface="Calibri" pitchFamily="34" charset="0"/>
            </a:endParaRPr>
          </a:p>
        </p:txBody>
      </p:sp>
      <p:sp>
        <p:nvSpPr>
          <p:cNvPr id="4" name="Slide Number Placeholder 3"/>
          <p:cNvSpPr>
            <a:spLocks noGrp="1"/>
          </p:cNvSpPr>
          <p:nvPr>
            <p:ph type="sldNum" sz="quarter" idx="5"/>
          </p:nvPr>
        </p:nvSpPr>
        <p:spPr/>
        <p:txBody>
          <a:bodyPr/>
          <a:lstStyle/>
          <a:p>
            <a:fld id="{9B733792-E8A1-45C1-BAB3-E89E1B641BD2}" type="slidenum">
              <a:rPr lang="en-US"/>
              <a:pPr/>
              <a:t>71</a:t>
            </a:fld>
            <a:endParaRPr lang="en-US" dirty="0"/>
          </a:p>
        </p:txBody>
      </p:sp>
    </p:spTree>
    <p:extLst>
      <p:ext uri="{BB962C8B-B14F-4D97-AF65-F5344CB8AC3E}">
        <p14:creationId xmlns:p14="http://schemas.microsoft.com/office/powerpoint/2010/main" val="138106181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Shape 1"/>
          <p:cNvSpPr>
            <a:spLocks noGrp="1" noRot="1" noChangeAspect="1" noTextEdit="1"/>
          </p:cNvSpPr>
          <p:nvPr>
            <p:ph type="sldImg"/>
          </p:nvPr>
        </p:nvSpPr>
        <p:spPr>
          <a:noFill/>
          <a:ln cap="flat">
            <a:headEnd type="none" w="med" len="med"/>
            <a:tailEnd type="none" w="med" len="med"/>
          </a:ln>
        </p:spPr>
      </p:sp>
      <p:sp>
        <p:nvSpPr>
          <p:cNvPr id="73730" name="Shape 2"/>
          <p:cNvSpPr>
            <a:spLocks noGrp="1"/>
          </p:cNvSpPr>
          <p:nvPr>
            <p:ph type="body" idx="1"/>
          </p:nvPr>
        </p:nvSpPr>
        <p:spPr>
          <a:noFill/>
          <a:ln/>
        </p:spPr>
        <p:txBody>
          <a:bodyPr/>
          <a:lstStyle/>
          <a:p>
            <a:pPr eaLnBrk="1" hangingPunct="1">
              <a:spcBef>
                <a:spcPct val="0"/>
              </a:spcBef>
            </a:pPr>
            <a:endParaRPr lang="en-US" dirty="0">
              <a:latin typeface="Calibri" pitchFamily="34" charset="0"/>
            </a:endParaRPr>
          </a:p>
        </p:txBody>
      </p:sp>
      <p:sp>
        <p:nvSpPr>
          <p:cNvPr id="4" name="Slide Number Placeholder 3"/>
          <p:cNvSpPr>
            <a:spLocks noGrp="1"/>
          </p:cNvSpPr>
          <p:nvPr>
            <p:ph type="sldNum" sz="quarter" idx="5"/>
          </p:nvPr>
        </p:nvSpPr>
        <p:spPr/>
        <p:txBody>
          <a:bodyPr/>
          <a:lstStyle/>
          <a:p>
            <a:fld id="{9B733792-E8A1-45C1-BAB3-E89E1B641BD2}" type="slidenum">
              <a:rPr lang="en-US"/>
              <a:pPr/>
              <a:t>72</a:t>
            </a:fld>
            <a:endParaRPr lang="en-US" dirty="0"/>
          </a:p>
        </p:txBody>
      </p:sp>
    </p:spTree>
    <p:extLst>
      <p:ext uri="{BB962C8B-B14F-4D97-AF65-F5344CB8AC3E}">
        <p14:creationId xmlns:p14="http://schemas.microsoft.com/office/powerpoint/2010/main" val="13810618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Shape 1"/>
          <p:cNvSpPr>
            <a:spLocks noGrp="1" noRot="1" noChangeAspect="1" noTextEdit="1"/>
          </p:cNvSpPr>
          <p:nvPr>
            <p:ph type="sldImg"/>
          </p:nvPr>
        </p:nvSpPr>
        <p:spPr>
          <a:noFill/>
          <a:ln cap="flat">
            <a:headEnd type="none" w="med" len="med"/>
            <a:tailEnd type="none" w="med" len="med"/>
          </a:ln>
        </p:spPr>
      </p:sp>
      <p:sp>
        <p:nvSpPr>
          <p:cNvPr id="73730" name="Shape 2"/>
          <p:cNvSpPr>
            <a:spLocks noGrp="1"/>
          </p:cNvSpPr>
          <p:nvPr>
            <p:ph type="body" idx="1"/>
          </p:nvPr>
        </p:nvSpPr>
        <p:spPr>
          <a:noFill/>
          <a:ln/>
        </p:spPr>
        <p:txBody>
          <a:bodyPr/>
          <a:lstStyle/>
          <a:p>
            <a:pPr eaLnBrk="1" hangingPunct="1">
              <a:spcBef>
                <a:spcPct val="0"/>
              </a:spcBef>
            </a:pPr>
            <a:endParaRPr lang="en-US" dirty="0">
              <a:latin typeface="Calibri" pitchFamily="34" charset="0"/>
            </a:endParaRPr>
          </a:p>
        </p:txBody>
      </p:sp>
      <p:sp>
        <p:nvSpPr>
          <p:cNvPr id="4" name="Slide Number Placeholder 3"/>
          <p:cNvSpPr>
            <a:spLocks noGrp="1"/>
          </p:cNvSpPr>
          <p:nvPr>
            <p:ph type="sldNum" sz="quarter" idx="5"/>
          </p:nvPr>
        </p:nvSpPr>
        <p:spPr/>
        <p:txBody>
          <a:bodyPr/>
          <a:lstStyle/>
          <a:p>
            <a:fld id="{9B733792-E8A1-45C1-BAB3-E89E1B641BD2}" type="slidenum">
              <a:rPr lang="en-US"/>
              <a:pPr/>
              <a:t>7</a:t>
            </a:fld>
            <a:endParaRPr lang="en-US" dirty="0"/>
          </a:p>
        </p:txBody>
      </p:sp>
    </p:spTree>
    <p:extLst>
      <p:ext uri="{BB962C8B-B14F-4D97-AF65-F5344CB8AC3E}">
        <p14:creationId xmlns:p14="http://schemas.microsoft.com/office/powerpoint/2010/main" val="138106181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Shape 1"/>
          <p:cNvSpPr>
            <a:spLocks noGrp="1" noRot="1" noChangeAspect="1" noTextEdit="1"/>
          </p:cNvSpPr>
          <p:nvPr>
            <p:ph type="sldImg"/>
          </p:nvPr>
        </p:nvSpPr>
        <p:spPr>
          <a:noFill/>
          <a:ln cap="flat">
            <a:headEnd type="none" w="med" len="med"/>
            <a:tailEnd type="none" w="med" len="med"/>
          </a:ln>
        </p:spPr>
      </p:sp>
      <p:sp>
        <p:nvSpPr>
          <p:cNvPr id="73730" name="Shape 2"/>
          <p:cNvSpPr>
            <a:spLocks noGrp="1"/>
          </p:cNvSpPr>
          <p:nvPr>
            <p:ph type="body" idx="1"/>
          </p:nvPr>
        </p:nvSpPr>
        <p:spPr>
          <a:noFill/>
          <a:ln/>
        </p:spPr>
        <p:txBody>
          <a:bodyPr/>
          <a:lstStyle/>
          <a:p>
            <a:pPr eaLnBrk="1" hangingPunct="1">
              <a:spcBef>
                <a:spcPct val="0"/>
              </a:spcBef>
            </a:pPr>
            <a:endParaRPr lang="en-US" dirty="0">
              <a:latin typeface="Calibri" pitchFamily="34" charset="0"/>
            </a:endParaRPr>
          </a:p>
        </p:txBody>
      </p:sp>
      <p:sp>
        <p:nvSpPr>
          <p:cNvPr id="4" name="Slide Number Placeholder 3"/>
          <p:cNvSpPr>
            <a:spLocks noGrp="1"/>
          </p:cNvSpPr>
          <p:nvPr>
            <p:ph type="sldNum" sz="quarter" idx="5"/>
          </p:nvPr>
        </p:nvSpPr>
        <p:spPr/>
        <p:txBody>
          <a:bodyPr/>
          <a:lstStyle/>
          <a:p>
            <a:fld id="{9B733792-E8A1-45C1-BAB3-E89E1B641BD2}" type="slidenum">
              <a:rPr lang="en-US"/>
              <a:pPr/>
              <a:t>73</a:t>
            </a:fld>
            <a:endParaRPr lang="en-US" dirty="0"/>
          </a:p>
        </p:txBody>
      </p:sp>
    </p:spTree>
    <p:extLst>
      <p:ext uri="{BB962C8B-B14F-4D97-AF65-F5344CB8AC3E}">
        <p14:creationId xmlns:p14="http://schemas.microsoft.com/office/powerpoint/2010/main" val="138106181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Shape 1"/>
          <p:cNvSpPr>
            <a:spLocks noGrp="1" noRot="1" noChangeAspect="1" noTextEdit="1"/>
          </p:cNvSpPr>
          <p:nvPr>
            <p:ph type="sldImg"/>
          </p:nvPr>
        </p:nvSpPr>
        <p:spPr>
          <a:noFill/>
          <a:ln cap="flat">
            <a:headEnd type="none" w="med" len="med"/>
            <a:tailEnd type="none" w="med" len="med"/>
          </a:ln>
        </p:spPr>
      </p:sp>
      <p:sp>
        <p:nvSpPr>
          <p:cNvPr id="73730" name="Shape 2"/>
          <p:cNvSpPr>
            <a:spLocks noGrp="1"/>
          </p:cNvSpPr>
          <p:nvPr>
            <p:ph type="body" idx="1"/>
          </p:nvPr>
        </p:nvSpPr>
        <p:spPr>
          <a:noFill/>
          <a:ln/>
        </p:spPr>
        <p:txBody>
          <a:bodyPr/>
          <a:lstStyle/>
          <a:p>
            <a:pPr eaLnBrk="1" hangingPunct="1">
              <a:spcBef>
                <a:spcPct val="0"/>
              </a:spcBef>
            </a:pPr>
            <a:endParaRPr lang="en-US" dirty="0">
              <a:latin typeface="Calibri" pitchFamily="34" charset="0"/>
            </a:endParaRPr>
          </a:p>
        </p:txBody>
      </p:sp>
      <p:sp>
        <p:nvSpPr>
          <p:cNvPr id="4" name="Slide Number Placeholder 3"/>
          <p:cNvSpPr>
            <a:spLocks noGrp="1"/>
          </p:cNvSpPr>
          <p:nvPr>
            <p:ph type="sldNum" sz="quarter" idx="5"/>
          </p:nvPr>
        </p:nvSpPr>
        <p:spPr/>
        <p:txBody>
          <a:bodyPr/>
          <a:lstStyle/>
          <a:p>
            <a:fld id="{9B733792-E8A1-45C1-BAB3-E89E1B641BD2}" type="slidenum">
              <a:rPr lang="en-US"/>
              <a:pPr/>
              <a:t>74</a:t>
            </a:fld>
            <a:endParaRPr lang="en-US" dirty="0"/>
          </a:p>
        </p:txBody>
      </p:sp>
    </p:spTree>
    <p:extLst>
      <p:ext uri="{BB962C8B-B14F-4D97-AF65-F5344CB8AC3E}">
        <p14:creationId xmlns:p14="http://schemas.microsoft.com/office/powerpoint/2010/main" val="138106181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Shape 1"/>
          <p:cNvSpPr>
            <a:spLocks noGrp="1" noRot="1" noChangeAspect="1" noTextEdit="1"/>
          </p:cNvSpPr>
          <p:nvPr>
            <p:ph type="sldImg"/>
          </p:nvPr>
        </p:nvSpPr>
        <p:spPr>
          <a:noFill/>
          <a:ln cap="flat">
            <a:headEnd type="none" w="med" len="med"/>
            <a:tailEnd type="none" w="med" len="med"/>
          </a:ln>
        </p:spPr>
      </p:sp>
      <p:sp>
        <p:nvSpPr>
          <p:cNvPr id="73730" name="Shape 2"/>
          <p:cNvSpPr>
            <a:spLocks noGrp="1"/>
          </p:cNvSpPr>
          <p:nvPr>
            <p:ph type="body" idx="1"/>
          </p:nvPr>
        </p:nvSpPr>
        <p:spPr>
          <a:noFill/>
          <a:ln/>
        </p:spPr>
        <p:txBody>
          <a:bodyPr/>
          <a:lstStyle/>
          <a:p>
            <a:pPr eaLnBrk="1" hangingPunct="1">
              <a:spcBef>
                <a:spcPct val="0"/>
              </a:spcBef>
            </a:pPr>
            <a:endParaRPr lang="en-US" dirty="0">
              <a:latin typeface="Calibri" pitchFamily="34" charset="0"/>
            </a:endParaRPr>
          </a:p>
        </p:txBody>
      </p:sp>
      <p:sp>
        <p:nvSpPr>
          <p:cNvPr id="4" name="Slide Number Placeholder 3"/>
          <p:cNvSpPr>
            <a:spLocks noGrp="1"/>
          </p:cNvSpPr>
          <p:nvPr>
            <p:ph type="sldNum" sz="quarter" idx="5"/>
          </p:nvPr>
        </p:nvSpPr>
        <p:spPr/>
        <p:txBody>
          <a:bodyPr/>
          <a:lstStyle/>
          <a:p>
            <a:fld id="{9B733792-E8A1-45C1-BAB3-E89E1B641BD2}" type="slidenum">
              <a:rPr lang="en-US"/>
              <a:pPr/>
              <a:t>75</a:t>
            </a:fld>
            <a:endParaRPr lang="en-US" dirty="0"/>
          </a:p>
        </p:txBody>
      </p:sp>
    </p:spTree>
    <p:extLst>
      <p:ext uri="{BB962C8B-B14F-4D97-AF65-F5344CB8AC3E}">
        <p14:creationId xmlns:p14="http://schemas.microsoft.com/office/powerpoint/2010/main" val="138106181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Shape 1"/>
          <p:cNvSpPr>
            <a:spLocks noGrp="1" noRot="1" noChangeAspect="1" noTextEdit="1"/>
          </p:cNvSpPr>
          <p:nvPr>
            <p:ph type="sldImg"/>
          </p:nvPr>
        </p:nvSpPr>
        <p:spPr>
          <a:noFill/>
          <a:ln cap="flat">
            <a:headEnd type="none" w="med" len="med"/>
            <a:tailEnd type="none" w="med" len="med"/>
          </a:ln>
        </p:spPr>
      </p:sp>
      <p:sp>
        <p:nvSpPr>
          <p:cNvPr id="73730" name="Shape 2"/>
          <p:cNvSpPr>
            <a:spLocks noGrp="1"/>
          </p:cNvSpPr>
          <p:nvPr>
            <p:ph type="body" idx="1"/>
          </p:nvPr>
        </p:nvSpPr>
        <p:spPr>
          <a:noFill/>
          <a:ln/>
        </p:spPr>
        <p:txBody>
          <a:bodyPr/>
          <a:lstStyle/>
          <a:p>
            <a:pPr eaLnBrk="1" hangingPunct="1">
              <a:spcBef>
                <a:spcPct val="0"/>
              </a:spcBef>
            </a:pPr>
            <a:endParaRPr lang="en-US" dirty="0">
              <a:latin typeface="Calibri" pitchFamily="34" charset="0"/>
            </a:endParaRPr>
          </a:p>
        </p:txBody>
      </p:sp>
      <p:sp>
        <p:nvSpPr>
          <p:cNvPr id="4" name="Slide Number Placeholder 3"/>
          <p:cNvSpPr>
            <a:spLocks noGrp="1"/>
          </p:cNvSpPr>
          <p:nvPr>
            <p:ph type="sldNum" sz="quarter" idx="5"/>
          </p:nvPr>
        </p:nvSpPr>
        <p:spPr/>
        <p:txBody>
          <a:bodyPr/>
          <a:lstStyle/>
          <a:p>
            <a:fld id="{9B733792-E8A1-45C1-BAB3-E89E1B641BD2}" type="slidenum">
              <a:rPr lang="en-US"/>
              <a:pPr/>
              <a:t>76</a:t>
            </a:fld>
            <a:endParaRPr lang="en-US" dirty="0"/>
          </a:p>
        </p:txBody>
      </p:sp>
    </p:spTree>
    <p:extLst>
      <p:ext uri="{BB962C8B-B14F-4D97-AF65-F5344CB8AC3E}">
        <p14:creationId xmlns:p14="http://schemas.microsoft.com/office/powerpoint/2010/main" val="138106181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Shape 1"/>
          <p:cNvSpPr>
            <a:spLocks noGrp="1" noRot="1" noChangeAspect="1" noTextEdit="1"/>
          </p:cNvSpPr>
          <p:nvPr>
            <p:ph type="sldImg"/>
          </p:nvPr>
        </p:nvSpPr>
        <p:spPr>
          <a:noFill/>
          <a:ln cap="flat">
            <a:headEnd type="none" w="med" len="med"/>
            <a:tailEnd type="none" w="med" len="med"/>
          </a:ln>
        </p:spPr>
      </p:sp>
      <p:sp>
        <p:nvSpPr>
          <p:cNvPr id="73730" name="Shape 2"/>
          <p:cNvSpPr>
            <a:spLocks noGrp="1"/>
          </p:cNvSpPr>
          <p:nvPr>
            <p:ph type="body" idx="1"/>
          </p:nvPr>
        </p:nvSpPr>
        <p:spPr>
          <a:noFill/>
          <a:ln/>
        </p:spPr>
        <p:txBody>
          <a:bodyPr/>
          <a:lstStyle/>
          <a:p>
            <a:pPr eaLnBrk="1" hangingPunct="1">
              <a:spcBef>
                <a:spcPct val="0"/>
              </a:spcBef>
            </a:pPr>
            <a:endParaRPr lang="en-US" dirty="0">
              <a:latin typeface="Calibri" pitchFamily="34" charset="0"/>
            </a:endParaRPr>
          </a:p>
        </p:txBody>
      </p:sp>
      <p:sp>
        <p:nvSpPr>
          <p:cNvPr id="4" name="Slide Number Placeholder 3"/>
          <p:cNvSpPr>
            <a:spLocks noGrp="1"/>
          </p:cNvSpPr>
          <p:nvPr>
            <p:ph type="sldNum" sz="quarter" idx="5"/>
          </p:nvPr>
        </p:nvSpPr>
        <p:spPr/>
        <p:txBody>
          <a:bodyPr/>
          <a:lstStyle/>
          <a:p>
            <a:fld id="{9B733792-E8A1-45C1-BAB3-E89E1B641BD2}" type="slidenum">
              <a:rPr lang="en-US"/>
              <a:pPr/>
              <a:t>77</a:t>
            </a:fld>
            <a:endParaRPr lang="en-US" dirty="0"/>
          </a:p>
        </p:txBody>
      </p:sp>
    </p:spTree>
    <p:extLst>
      <p:ext uri="{BB962C8B-B14F-4D97-AF65-F5344CB8AC3E}">
        <p14:creationId xmlns:p14="http://schemas.microsoft.com/office/powerpoint/2010/main" val="138106181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Shape 1"/>
          <p:cNvSpPr>
            <a:spLocks noGrp="1" noRot="1" noChangeAspect="1" noTextEdit="1"/>
          </p:cNvSpPr>
          <p:nvPr>
            <p:ph type="sldImg"/>
          </p:nvPr>
        </p:nvSpPr>
        <p:spPr>
          <a:noFill/>
          <a:ln cap="flat">
            <a:headEnd type="none" w="med" len="med"/>
            <a:tailEnd type="none" w="med" len="med"/>
          </a:ln>
        </p:spPr>
      </p:sp>
      <p:sp>
        <p:nvSpPr>
          <p:cNvPr id="73730" name="Shape 2"/>
          <p:cNvSpPr>
            <a:spLocks noGrp="1"/>
          </p:cNvSpPr>
          <p:nvPr>
            <p:ph type="body" idx="1"/>
          </p:nvPr>
        </p:nvSpPr>
        <p:spPr>
          <a:noFill/>
          <a:ln/>
        </p:spPr>
        <p:txBody>
          <a:bodyPr/>
          <a:lstStyle/>
          <a:p>
            <a:pPr eaLnBrk="1" hangingPunct="1">
              <a:spcBef>
                <a:spcPct val="0"/>
              </a:spcBef>
            </a:pPr>
            <a:endParaRPr lang="en-US" dirty="0">
              <a:latin typeface="Calibri" pitchFamily="34" charset="0"/>
            </a:endParaRPr>
          </a:p>
        </p:txBody>
      </p:sp>
      <p:sp>
        <p:nvSpPr>
          <p:cNvPr id="4" name="Slide Number Placeholder 3"/>
          <p:cNvSpPr>
            <a:spLocks noGrp="1"/>
          </p:cNvSpPr>
          <p:nvPr>
            <p:ph type="sldNum" sz="quarter" idx="5"/>
          </p:nvPr>
        </p:nvSpPr>
        <p:spPr/>
        <p:txBody>
          <a:bodyPr/>
          <a:lstStyle/>
          <a:p>
            <a:fld id="{9B733792-E8A1-45C1-BAB3-E89E1B641BD2}" type="slidenum">
              <a:rPr lang="en-US"/>
              <a:pPr/>
              <a:t>78</a:t>
            </a:fld>
            <a:endParaRPr lang="en-US" dirty="0"/>
          </a:p>
        </p:txBody>
      </p:sp>
    </p:spTree>
    <p:extLst>
      <p:ext uri="{BB962C8B-B14F-4D97-AF65-F5344CB8AC3E}">
        <p14:creationId xmlns:p14="http://schemas.microsoft.com/office/powerpoint/2010/main" val="138106181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Shape 1"/>
          <p:cNvSpPr>
            <a:spLocks noGrp="1" noRot="1" noChangeAspect="1" noTextEdit="1"/>
          </p:cNvSpPr>
          <p:nvPr>
            <p:ph type="sldImg"/>
          </p:nvPr>
        </p:nvSpPr>
        <p:spPr>
          <a:noFill/>
          <a:ln cap="flat">
            <a:headEnd type="none" w="med" len="med"/>
            <a:tailEnd type="none" w="med" len="med"/>
          </a:ln>
        </p:spPr>
      </p:sp>
      <p:sp>
        <p:nvSpPr>
          <p:cNvPr id="73730" name="Shape 2"/>
          <p:cNvSpPr>
            <a:spLocks noGrp="1"/>
          </p:cNvSpPr>
          <p:nvPr>
            <p:ph type="body" idx="1"/>
          </p:nvPr>
        </p:nvSpPr>
        <p:spPr>
          <a:noFill/>
          <a:ln/>
        </p:spPr>
        <p:txBody>
          <a:bodyPr/>
          <a:lstStyle/>
          <a:p>
            <a:pPr eaLnBrk="1" hangingPunct="1">
              <a:spcBef>
                <a:spcPct val="0"/>
              </a:spcBef>
            </a:pPr>
            <a:endParaRPr lang="en-US" dirty="0">
              <a:latin typeface="Calibri" pitchFamily="34" charset="0"/>
            </a:endParaRPr>
          </a:p>
        </p:txBody>
      </p:sp>
      <p:sp>
        <p:nvSpPr>
          <p:cNvPr id="4" name="Slide Number Placeholder 3"/>
          <p:cNvSpPr>
            <a:spLocks noGrp="1"/>
          </p:cNvSpPr>
          <p:nvPr>
            <p:ph type="sldNum" sz="quarter" idx="5"/>
          </p:nvPr>
        </p:nvSpPr>
        <p:spPr/>
        <p:txBody>
          <a:bodyPr/>
          <a:lstStyle/>
          <a:p>
            <a:fld id="{9B733792-E8A1-45C1-BAB3-E89E1B641BD2}" type="slidenum">
              <a:rPr lang="en-US"/>
              <a:pPr/>
              <a:t>79</a:t>
            </a:fld>
            <a:endParaRPr lang="en-US" dirty="0"/>
          </a:p>
        </p:txBody>
      </p:sp>
    </p:spTree>
    <p:extLst>
      <p:ext uri="{BB962C8B-B14F-4D97-AF65-F5344CB8AC3E}">
        <p14:creationId xmlns:p14="http://schemas.microsoft.com/office/powerpoint/2010/main" val="138106181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Shape 1"/>
          <p:cNvSpPr>
            <a:spLocks noGrp="1" noRot="1" noChangeAspect="1" noTextEdit="1"/>
          </p:cNvSpPr>
          <p:nvPr>
            <p:ph type="sldImg"/>
          </p:nvPr>
        </p:nvSpPr>
        <p:spPr>
          <a:noFill/>
          <a:ln cap="flat">
            <a:headEnd type="none" w="med" len="med"/>
            <a:tailEnd type="none" w="med" len="med"/>
          </a:ln>
        </p:spPr>
      </p:sp>
      <p:sp>
        <p:nvSpPr>
          <p:cNvPr id="73730" name="Shape 2"/>
          <p:cNvSpPr>
            <a:spLocks noGrp="1"/>
          </p:cNvSpPr>
          <p:nvPr>
            <p:ph type="body" idx="1"/>
          </p:nvPr>
        </p:nvSpPr>
        <p:spPr>
          <a:noFill/>
          <a:ln/>
        </p:spPr>
        <p:txBody>
          <a:bodyPr/>
          <a:lstStyle/>
          <a:p>
            <a:pPr eaLnBrk="1" hangingPunct="1">
              <a:spcBef>
                <a:spcPct val="0"/>
              </a:spcBef>
            </a:pPr>
            <a:endParaRPr lang="en-US" dirty="0">
              <a:latin typeface="Calibri" pitchFamily="34" charset="0"/>
            </a:endParaRPr>
          </a:p>
        </p:txBody>
      </p:sp>
      <p:sp>
        <p:nvSpPr>
          <p:cNvPr id="4" name="Slide Number Placeholder 3"/>
          <p:cNvSpPr>
            <a:spLocks noGrp="1"/>
          </p:cNvSpPr>
          <p:nvPr>
            <p:ph type="sldNum" sz="quarter" idx="5"/>
          </p:nvPr>
        </p:nvSpPr>
        <p:spPr/>
        <p:txBody>
          <a:bodyPr/>
          <a:lstStyle/>
          <a:p>
            <a:fld id="{9B733792-E8A1-45C1-BAB3-E89E1B641BD2}" type="slidenum">
              <a:rPr lang="en-US"/>
              <a:pPr/>
              <a:t>80</a:t>
            </a:fld>
            <a:endParaRPr lang="en-US" dirty="0"/>
          </a:p>
        </p:txBody>
      </p:sp>
    </p:spTree>
    <p:extLst>
      <p:ext uri="{BB962C8B-B14F-4D97-AF65-F5344CB8AC3E}">
        <p14:creationId xmlns:p14="http://schemas.microsoft.com/office/powerpoint/2010/main" val="1381061818"/>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Shape 1"/>
          <p:cNvSpPr>
            <a:spLocks noGrp="1" noRot="1" noChangeAspect="1" noTextEdit="1"/>
          </p:cNvSpPr>
          <p:nvPr>
            <p:ph type="sldImg"/>
          </p:nvPr>
        </p:nvSpPr>
        <p:spPr>
          <a:noFill/>
          <a:ln cap="flat">
            <a:headEnd type="none" w="med" len="med"/>
            <a:tailEnd type="none" w="med" len="med"/>
          </a:ln>
        </p:spPr>
      </p:sp>
      <p:sp>
        <p:nvSpPr>
          <p:cNvPr id="73730" name="Shape 2"/>
          <p:cNvSpPr>
            <a:spLocks noGrp="1"/>
          </p:cNvSpPr>
          <p:nvPr>
            <p:ph type="body" idx="1"/>
          </p:nvPr>
        </p:nvSpPr>
        <p:spPr>
          <a:noFill/>
          <a:ln/>
        </p:spPr>
        <p:txBody>
          <a:bodyPr/>
          <a:lstStyle/>
          <a:p>
            <a:pPr eaLnBrk="1" hangingPunct="1">
              <a:spcBef>
                <a:spcPct val="0"/>
              </a:spcBef>
            </a:pPr>
            <a:endParaRPr lang="en-US" dirty="0">
              <a:latin typeface="Calibri" pitchFamily="34" charset="0"/>
            </a:endParaRPr>
          </a:p>
        </p:txBody>
      </p:sp>
      <p:sp>
        <p:nvSpPr>
          <p:cNvPr id="4" name="Slide Number Placeholder 3"/>
          <p:cNvSpPr>
            <a:spLocks noGrp="1"/>
          </p:cNvSpPr>
          <p:nvPr>
            <p:ph type="sldNum" sz="quarter" idx="5"/>
          </p:nvPr>
        </p:nvSpPr>
        <p:spPr/>
        <p:txBody>
          <a:bodyPr/>
          <a:lstStyle/>
          <a:p>
            <a:fld id="{9B733792-E8A1-45C1-BAB3-E89E1B641BD2}" type="slidenum">
              <a:rPr lang="en-US"/>
              <a:pPr/>
              <a:t>81</a:t>
            </a:fld>
            <a:endParaRPr lang="en-US" dirty="0"/>
          </a:p>
        </p:txBody>
      </p:sp>
    </p:spTree>
    <p:extLst>
      <p:ext uri="{BB962C8B-B14F-4D97-AF65-F5344CB8AC3E}">
        <p14:creationId xmlns:p14="http://schemas.microsoft.com/office/powerpoint/2010/main" val="138106181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Shape 1"/>
          <p:cNvSpPr>
            <a:spLocks noGrp="1" noRot="1" noChangeAspect="1" noTextEdit="1"/>
          </p:cNvSpPr>
          <p:nvPr>
            <p:ph type="sldImg"/>
          </p:nvPr>
        </p:nvSpPr>
        <p:spPr>
          <a:noFill/>
          <a:ln cap="flat">
            <a:headEnd type="none" w="med" len="med"/>
            <a:tailEnd type="none" w="med" len="med"/>
          </a:ln>
        </p:spPr>
      </p:sp>
      <p:sp>
        <p:nvSpPr>
          <p:cNvPr id="73730" name="Shape 2"/>
          <p:cNvSpPr>
            <a:spLocks noGrp="1"/>
          </p:cNvSpPr>
          <p:nvPr>
            <p:ph type="body" idx="1"/>
          </p:nvPr>
        </p:nvSpPr>
        <p:spPr>
          <a:noFill/>
          <a:ln/>
        </p:spPr>
        <p:txBody>
          <a:bodyPr/>
          <a:lstStyle/>
          <a:p>
            <a:pPr eaLnBrk="1" hangingPunct="1">
              <a:spcBef>
                <a:spcPct val="0"/>
              </a:spcBef>
            </a:pPr>
            <a:endParaRPr lang="en-US" dirty="0">
              <a:latin typeface="Calibri" pitchFamily="34" charset="0"/>
            </a:endParaRPr>
          </a:p>
        </p:txBody>
      </p:sp>
      <p:sp>
        <p:nvSpPr>
          <p:cNvPr id="4" name="Slide Number Placeholder 3"/>
          <p:cNvSpPr>
            <a:spLocks noGrp="1"/>
          </p:cNvSpPr>
          <p:nvPr>
            <p:ph type="sldNum" sz="quarter" idx="5"/>
          </p:nvPr>
        </p:nvSpPr>
        <p:spPr/>
        <p:txBody>
          <a:bodyPr/>
          <a:lstStyle/>
          <a:p>
            <a:fld id="{9B733792-E8A1-45C1-BAB3-E89E1B641BD2}" type="slidenum">
              <a:rPr lang="en-US"/>
              <a:pPr/>
              <a:t>82</a:t>
            </a:fld>
            <a:endParaRPr lang="en-US" dirty="0"/>
          </a:p>
        </p:txBody>
      </p:sp>
    </p:spTree>
    <p:extLst>
      <p:ext uri="{BB962C8B-B14F-4D97-AF65-F5344CB8AC3E}">
        <p14:creationId xmlns:p14="http://schemas.microsoft.com/office/powerpoint/2010/main" val="13810618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Shape 1"/>
          <p:cNvSpPr>
            <a:spLocks noGrp="1" noRot="1" noChangeAspect="1" noTextEdit="1"/>
          </p:cNvSpPr>
          <p:nvPr>
            <p:ph type="sldImg"/>
          </p:nvPr>
        </p:nvSpPr>
        <p:spPr>
          <a:noFill/>
          <a:ln cap="flat">
            <a:headEnd type="none" w="med" len="med"/>
            <a:tailEnd type="none" w="med" len="med"/>
          </a:ln>
        </p:spPr>
      </p:sp>
      <p:sp>
        <p:nvSpPr>
          <p:cNvPr id="73730" name="Shape 2"/>
          <p:cNvSpPr>
            <a:spLocks noGrp="1"/>
          </p:cNvSpPr>
          <p:nvPr>
            <p:ph type="body" idx="1"/>
          </p:nvPr>
        </p:nvSpPr>
        <p:spPr>
          <a:noFill/>
          <a:ln/>
        </p:spPr>
        <p:txBody>
          <a:bodyPr/>
          <a:lstStyle/>
          <a:p>
            <a:pPr eaLnBrk="1" hangingPunct="1">
              <a:spcBef>
                <a:spcPct val="0"/>
              </a:spcBef>
            </a:pPr>
            <a:endParaRPr lang="en-US" dirty="0">
              <a:latin typeface="Calibri" pitchFamily="34" charset="0"/>
            </a:endParaRPr>
          </a:p>
        </p:txBody>
      </p:sp>
      <p:sp>
        <p:nvSpPr>
          <p:cNvPr id="4" name="Slide Number Placeholder 3"/>
          <p:cNvSpPr>
            <a:spLocks noGrp="1"/>
          </p:cNvSpPr>
          <p:nvPr>
            <p:ph type="sldNum" sz="quarter" idx="5"/>
          </p:nvPr>
        </p:nvSpPr>
        <p:spPr/>
        <p:txBody>
          <a:bodyPr/>
          <a:lstStyle/>
          <a:p>
            <a:fld id="{9B733792-E8A1-45C1-BAB3-E89E1B641BD2}" type="slidenum">
              <a:rPr lang="en-US"/>
              <a:pPr/>
              <a:t>8</a:t>
            </a:fld>
            <a:endParaRPr lang="en-US" dirty="0"/>
          </a:p>
        </p:txBody>
      </p:sp>
    </p:spTree>
    <p:extLst>
      <p:ext uri="{BB962C8B-B14F-4D97-AF65-F5344CB8AC3E}">
        <p14:creationId xmlns:p14="http://schemas.microsoft.com/office/powerpoint/2010/main" val="1381061818"/>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Shape 1"/>
          <p:cNvSpPr>
            <a:spLocks noGrp="1" noRot="1" noChangeAspect="1" noTextEdit="1"/>
          </p:cNvSpPr>
          <p:nvPr>
            <p:ph type="sldImg"/>
          </p:nvPr>
        </p:nvSpPr>
        <p:spPr>
          <a:noFill/>
          <a:ln cap="flat">
            <a:headEnd type="none" w="med" len="med"/>
            <a:tailEnd type="none" w="med" len="med"/>
          </a:ln>
        </p:spPr>
      </p:sp>
      <p:sp>
        <p:nvSpPr>
          <p:cNvPr id="73730" name="Shape 2"/>
          <p:cNvSpPr>
            <a:spLocks noGrp="1"/>
          </p:cNvSpPr>
          <p:nvPr>
            <p:ph type="body" idx="1"/>
          </p:nvPr>
        </p:nvSpPr>
        <p:spPr>
          <a:noFill/>
          <a:ln/>
        </p:spPr>
        <p:txBody>
          <a:bodyPr/>
          <a:lstStyle/>
          <a:p>
            <a:pPr eaLnBrk="1" hangingPunct="1">
              <a:spcBef>
                <a:spcPct val="0"/>
              </a:spcBef>
            </a:pPr>
            <a:endParaRPr lang="en-US" dirty="0">
              <a:latin typeface="Calibri" pitchFamily="34" charset="0"/>
            </a:endParaRPr>
          </a:p>
        </p:txBody>
      </p:sp>
      <p:sp>
        <p:nvSpPr>
          <p:cNvPr id="4" name="Slide Number Placeholder 3"/>
          <p:cNvSpPr>
            <a:spLocks noGrp="1"/>
          </p:cNvSpPr>
          <p:nvPr>
            <p:ph type="sldNum" sz="quarter" idx="5"/>
          </p:nvPr>
        </p:nvSpPr>
        <p:spPr/>
        <p:txBody>
          <a:bodyPr/>
          <a:lstStyle/>
          <a:p>
            <a:fld id="{9B733792-E8A1-45C1-BAB3-E89E1B641BD2}" type="slidenum">
              <a:rPr lang="en-US"/>
              <a:pPr/>
              <a:t>83</a:t>
            </a:fld>
            <a:endParaRPr lang="en-US" dirty="0"/>
          </a:p>
        </p:txBody>
      </p:sp>
    </p:spTree>
    <p:extLst>
      <p:ext uri="{BB962C8B-B14F-4D97-AF65-F5344CB8AC3E}">
        <p14:creationId xmlns:p14="http://schemas.microsoft.com/office/powerpoint/2010/main" val="1381061818"/>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Shape 1"/>
          <p:cNvSpPr>
            <a:spLocks noGrp="1" noRot="1" noChangeAspect="1" noTextEdit="1"/>
          </p:cNvSpPr>
          <p:nvPr>
            <p:ph type="sldImg"/>
          </p:nvPr>
        </p:nvSpPr>
        <p:spPr>
          <a:noFill/>
          <a:ln cap="flat">
            <a:headEnd type="none" w="med" len="med"/>
            <a:tailEnd type="none" w="med" len="med"/>
          </a:ln>
        </p:spPr>
      </p:sp>
      <p:sp>
        <p:nvSpPr>
          <p:cNvPr id="73730" name="Shape 2"/>
          <p:cNvSpPr>
            <a:spLocks noGrp="1"/>
          </p:cNvSpPr>
          <p:nvPr>
            <p:ph type="body" idx="1"/>
          </p:nvPr>
        </p:nvSpPr>
        <p:spPr>
          <a:noFill/>
          <a:ln/>
        </p:spPr>
        <p:txBody>
          <a:bodyPr/>
          <a:lstStyle/>
          <a:p>
            <a:pPr eaLnBrk="1" hangingPunct="1">
              <a:spcBef>
                <a:spcPct val="0"/>
              </a:spcBef>
            </a:pPr>
            <a:endParaRPr lang="en-US" dirty="0">
              <a:latin typeface="Calibri" pitchFamily="34" charset="0"/>
            </a:endParaRPr>
          </a:p>
        </p:txBody>
      </p:sp>
      <p:sp>
        <p:nvSpPr>
          <p:cNvPr id="4" name="Slide Number Placeholder 3"/>
          <p:cNvSpPr>
            <a:spLocks noGrp="1"/>
          </p:cNvSpPr>
          <p:nvPr>
            <p:ph type="sldNum" sz="quarter" idx="5"/>
          </p:nvPr>
        </p:nvSpPr>
        <p:spPr/>
        <p:txBody>
          <a:bodyPr/>
          <a:lstStyle/>
          <a:p>
            <a:fld id="{9B733792-E8A1-45C1-BAB3-E89E1B641BD2}" type="slidenum">
              <a:rPr lang="en-US"/>
              <a:pPr/>
              <a:t>84</a:t>
            </a:fld>
            <a:endParaRPr lang="en-US" dirty="0"/>
          </a:p>
        </p:txBody>
      </p:sp>
    </p:spTree>
    <p:extLst>
      <p:ext uri="{BB962C8B-B14F-4D97-AF65-F5344CB8AC3E}">
        <p14:creationId xmlns:p14="http://schemas.microsoft.com/office/powerpoint/2010/main" val="1381061818"/>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Shape 1"/>
          <p:cNvSpPr>
            <a:spLocks noGrp="1" noRot="1" noChangeAspect="1" noTextEdit="1"/>
          </p:cNvSpPr>
          <p:nvPr>
            <p:ph type="sldImg"/>
          </p:nvPr>
        </p:nvSpPr>
        <p:spPr>
          <a:noFill/>
          <a:ln cap="flat">
            <a:headEnd type="none" w="med" len="med"/>
            <a:tailEnd type="none" w="med" len="med"/>
          </a:ln>
        </p:spPr>
      </p:sp>
      <p:sp>
        <p:nvSpPr>
          <p:cNvPr id="73730" name="Shape 2"/>
          <p:cNvSpPr>
            <a:spLocks noGrp="1"/>
          </p:cNvSpPr>
          <p:nvPr>
            <p:ph type="body" idx="1"/>
          </p:nvPr>
        </p:nvSpPr>
        <p:spPr>
          <a:noFill/>
          <a:ln/>
        </p:spPr>
        <p:txBody>
          <a:bodyPr/>
          <a:lstStyle/>
          <a:p>
            <a:pPr eaLnBrk="1" hangingPunct="1">
              <a:spcBef>
                <a:spcPct val="0"/>
              </a:spcBef>
            </a:pPr>
            <a:endParaRPr lang="en-US" dirty="0">
              <a:latin typeface="Calibri" pitchFamily="34" charset="0"/>
            </a:endParaRPr>
          </a:p>
        </p:txBody>
      </p:sp>
      <p:sp>
        <p:nvSpPr>
          <p:cNvPr id="4" name="Slide Number Placeholder 3"/>
          <p:cNvSpPr>
            <a:spLocks noGrp="1"/>
          </p:cNvSpPr>
          <p:nvPr>
            <p:ph type="sldNum" sz="quarter" idx="5"/>
          </p:nvPr>
        </p:nvSpPr>
        <p:spPr/>
        <p:txBody>
          <a:bodyPr/>
          <a:lstStyle/>
          <a:p>
            <a:fld id="{9B733792-E8A1-45C1-BAB3-E89E1B641BD2}" type="slidenum">
              <a:rPr lang="en-US"/>
              <a:pPr/>
              <a:t>85</a:t>
            </a:fld>
            <a:endParaRPr lang="en-US" dirty="0"/>
          </a:p>
        </p:txBody>
      </p:sp>
    </p:spTree>
    <p:extLst>
      <p:ext uri="{BB962C8B-B14F-4D97-AF65-F5344CB8AC3E}">
        <p14:creationId xmlns:p14="http://schemas.microsoft.com/office/powerpoint/2010/main" val="1381061818"/>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Shape 1"/>
          <p:cNvSpPr>
            <a:spLocks noGrp="1" noRot="1" noChangeAspect="1" noTextEdit="1"/>
          </p:cNvSpPr>
          <p:nvPr>
            <p:ph type="sldImg"/>
          </p:nvPr>
        </p:nvSpPr>
        <p:spPr>
          <a:noFill/>
          <a:ln cap="flat">
            <a:headEnd type="none" w="med" len="med"/>
            <a:tailEnd type="none" w="med" len="med"/>
          </a:ln>
        </p:spPr>
      </p:sp>
      <p:sp>
        <p:nvSpPr>
          <p:cNvPr id="73730" name="Shape 2"/>
          <p:cNvSpPr>
            <a:spLocks noGrp="1"/>
          </p:cNvSpPr>
          <p:nvPr>
            <p:ph type="body" idx="1"/>
          </p:nvPr>
        </p:nvSpPr>
        <p:spPr>
          <a:noFill/>
          <a:ln/>
        </p:spPr>
        <p:txBody>
          <a:bodyPr/>
          <a:lstStyle/>
          <a:p>
            <a:pPr eaLnBrk="1" hangingPunct="1">
              <a:spcBef>
                <a:spcPct val="0"/>
              </a:spcBef>
            </a:pPr>
            <a:endParaRPr lang="en-US" dirty="0">
              <a:latin typeface="Calibri" pitchFamily="34" charset="0"/>
            </a:endParaRPr>
          </a:p>
        </p:txBody>
      </p:sp>
      <p:sp>
        <p:nvSpPr>
          <p:cNvPr id="4" name="Slide Number Placeholder 3"/>
          <p:cNvSpPr>
            <a:spLocks noGrp="1"/>
          </p:cNvSpPr>
          <p:nvPr>
            <p:ph type="sldNum" sz="quarter" idx="5"/>
          </p:nvPr>
        </p:nvSpPr>
        <p:spPr/>
        <p:txBody>
          <a:bodyPr/>
          <a:lstStyle/>
          <a:p>
            <a:fld id="{9B733792-E8A1-45C1-BAB3-E89E1B641BD2}" type="slidenum">
              <a:rPr lang="en-US"/>
              <a:pPr/>
              <a:t>86</a:t>
            </a:fld>
            <a:endParaRPr lang="en-US" dirty="0"/>
          </a:p>
        </p:txBody>
      </p:sp>
    </p:spTree>
    <p:extLst>
      <p:ext uri="{BB962C8B-B14F-4D97-AF65-F5344CB8AC3E}">
        <p14:creationId xmlns:p14="http://schemas.microsoft.com/office/powerpoint/2010/main" val="1381061818"/>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Shape 1"/>
          <p:cNvSpPr>
            <a:spLocks noGrp="1" noRot="1" noChangeAspect="1" noTextEdit="1"/>
          </p:cNvSpPr>
          <p:nvPr>
            <p:ph type="sldImg"/>
          </p:nvPr>
        </p:nvSpPr>
        <p:spPr>
          <a:noFill/>
          <a:ln cap="flat">
            <a:headEnd type="none" w="med" len="med"/>
            <a:tailEnd type="none" w="med" len="med"/>
          </a:ln>
        </p:spPr>
      </p:sp>
      <p:sp>
        <p:nvSpPr>
          <p:cNvPr id="73730" name="Shape 2"/>
          <p:cNvSpPr>
            <a:spLocks noGrp="1"/>
          </p:cNvSpPr>
          <p:nvPr>
            <p:ph type="body" idx="1"/>
          </p:nvPr>
        </p:nvSpPr>
        <p:spPr>
          <a:noFill/>
          <a:ln/>
        </p:spPr>
        <p:txBody>
          <a:bodyPr/>
          <a:lstStyle/>
          <a:p>
            <a:pPr eaLnBrk="1" hangingPunct="1">
              <a:spcBef>
                <a:spcPct val="0"/>
              </a:spcBef>
            </a:pPr>
            <a:endParaRPr lang="en-US" dirty="0">
              <a:latin typeface="Calibri" pitchFamily="34" charset="0"/>
            </a:endParaRPr>
          </a:p>
        </p:txBody>
      </p:sp>
      <p:sp>
        <p:nvSpPr>
          <p:cNvPr id="4" name="Slide Number Placeholder 3"/>
          <p:cNvSpPr>
            <a:spLocks noGrp="1"/>
          </p:cNvSpPr>
          <p:nvPr>
            <p:ph type="sldNum" sz="quarter" idx="5"/>
          </p:nvPr>
        </p:nvSpPr>
        <p:spPr/>
        <p:txBody>
          <a:bodyPr/>
          <a:lstStyle/>
          <a:p>
            <a:fld id="{9B733792-E8A1-45C1-BAB3-E89E1B641BD2}" type="slidenum">
              <a:rPr lang="en-US"/>
              <a:pPr/>
              <a:t>87</a:t>
            </a:fld>
            <a:endParaRPr lang="en-US" dirty="0"/>
          </a:p>
        </p:txBody>
      </p:sp>
    </p:spTree>
    <p:extLst>
      <p:ext uri="{BB962C8B-B14F-4D97-AF65-F5344CB8AC3E}">
        <p14:creationId xmlns:p14="http://schemas.microsoft.com/office/powerpoint/2010/main" val="1381061818"/>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Shape 1"/>
          <p:cNvSpPr>
            <a:spLocks noGrp="1" noRot="1" noChangeAspect="1" noTextEdit="1"/>
          </p:cNvSpPr>
          <p:nvPr>
            <p:ph type="sldImg"/>
          </p:nvPr>
        </p:nvSpPr>
        <p:spPr>
          <a:noFill/>
          <a:ln cap="flat">
            <a:headEnd type="none" w="med" len="med"/>
            <a:tailEnd type="none" w="med" len="med"/>
          </a:ln>
        </p:spPr>
      </p:sp>
      <p:sp>
        <p:nvSpPr>
          <p:cNvPr id="73730" name="Shape 2"/>
          <p:cNvSpPr>
            <a:spLocks noGrp="1"/>
          </p:cNvSpPr>
          <p:nvPr>
            <p:ph type="body" idx="1"/>
          </p:nvPr>
        </p:nvSpPr>
        <p:spPr>
          <a:noFill/>
          <a:ln/>
        </p:spPr>
        <p:txBody>
          <a:bodyPr/>
          <a:lstStyle/>
          <a:p>
            <a:pPr eaLnBrk="1" hangingPunct="1">
              <a:spcBef>
                <a:spcPct val="0"/>
              </a:spcBef>
            </a:pPr>
            <a:endParaRPr lang="en-US" dirty="0">
              <a:latin typeface="Calibri" pitchFamily="34" charset="0"/>
            </a:endParaRPr>
          </a:p>
        </p:txBody>
      </p:sp>
      <p:sp>
        <p:nvSpPr>
          <p:cNvPr id="4" name="Slide Number Placeholder 3"/>
          <p:cNvSpPr>
            <a:spLocks noGrp="1"/>
          </p:cNvSpPr>
          <p:nvPr>
            <p:ph type="sldNum" sz="quarter" idx="5"/>
          </p:nvPr>
        </p:nvSpPr>
        <p:spPr/>
        <p:txBody>
          <a:bodyPr/>
          <a:lstStyle/>
          <a:p>
            <a:fld id="{9B733792-E8A1-45C1-BAB3-E89E1B641BD2}" type="slidenum">
              <a:rPr lang="en-US"/>
              <a:pPr/>
              <a:t>88</a:t>
            </a:fld>
            <a:endParaRPr lang="en-US" dirty="0"/>
          </a:p>
        </p:txBody>
      </p:sp>
    </p:spTree>
    <p:extLst>
      <p:ext uri="{BB962C8B-B14F-4D97-AF65-F5344CB8AC3E}">
        <p14:creationId xmlns:p14="http://schemas.microsoft.com/office/powerpoint/2010/main" val="1381061818"/>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Shape 1"/>
          <p:cNvSpPr>
            <a:spLocks noGrp="1" noRot="1" noChangeAspect="1" noTextEdit="1"/>
          </p:cNvSpPr>
          <p:nvPr>
            <p:ph type="sldImg"/>
          </p:nvPr>
        </p:nvSpPr>
        <p:spPr>
          <a:noFill/>
          <a:ln cap="flat">
            <a:headEnd type="none" w="med" len="med"/>
            <a:tailEnd type="none" w="med" len="med"/>
          </a:ln>
        </p:spPr>
      </p:sp>
      <p:sp>
        <p:nvSpPr>
          <p:cNvPr id="73730" name="Shape 2"/>
          <p:cNvSpPr>
            <a:spLocks noGrp="1"/>
          </p:cNvSpPr>
          <p:nvPr>
            <p:ph type="body" idx="1"/>
          </p:nvPr>
        </p:nvSpPr>
        <p:spPr>
          <a:noFill/>
          <a:ln/>
        </p:spPr>
        <p:txBody>
          <a:bodyPr/>
          <a:lstStyle/>
          <a:p>
            <a:pPr eaLnBrk="1" hangingPunct="1">
              <a:spcBef>
                <a:spcPct val="0"/>
              </a:spcBef>
            </a:pPr>
            <a:endParaRPr lang="en-US" dirty="0">
              <a:latin typeface="Calibri" pitchFamily="34" charset="0"/>
            </a:endParaRPr>
          </a:p>
        </p:txBody>
      </p:sp>
      <p:sp>
        <p:nvSpPr>
          <p:cNvPr id="4" name="Slide Number Placeholder 3"/>
          <p:cNvSpPr>
            <a:spLocks noGrp="1"/>
          </p:cNvSpPr>
          <p:nvPr>
            <p:ph type="sldNum" sz="quarter" idx="5"/>
          </p:nvPr>
        </p:nvSpPr>
        <p:spPr/>
        <p:txBody>
          <a:bodyPr/>
          <a:lstStyle/>
          <a:p>
            <a:fld id="{9B733792-E8A1-45C1-BAB3-E89E1B641BD2}" type="slidenum">
              <a:rPr lang="en-US"/>
              <a:pPr/>
              <a:t>89</a:t>
            </a:fld>
            <a:endParaRPr lang="en-US" dirty="0"/>
          </a:p>
        </p:txBody>
      </p:sp>
    </p:spTree>
    <p:extLst>
      <p:ext uri="{BB962C8B-B14F-4D97-AF65-F5344CB8AC3E}">
        <p14:creationId xmlns:p14="http://schemas.microsoft.com/office/powerpoint/2010/main" val="1381061818"/>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Shape 1"/>
          <p:cNvSpPr>
            <a:spLocks noGrp="1" noRot="1" noChangeAspect="1" noTextEdit="1"/>
          </p:cNvSpPr>
          <p:nvPr>
            <p:ph type="sldImg"/>
          </p:nvPr>
        </p:nvSpPr>
        <p:spPr>
          <a:noFill/>
          <a:ln cap="flat">
            <a:headEnd type="none" w="med" len="med"/>
            <a:tailEnd type="none" w="med" len="med"/>
          </a:ln>
        </p:spPr>
      </p:sp>
      <p:sp>
        <p:nvSpPr>
          <p:cNvPr id="73730" name="Shape 2"/>
          <p:cNvSpPr>
            <a:spLocks noGrp="1"/>
          </p:cNvSpPr>
          <p:nvPr>
            <p:ph type="body" idx="1"/>
          </p:nvPr>
        </p:nvSpPr>
        <p:spPr>
          <a:noFill/>
          <a:ln/>
        </p:spPr>
        <p:txBody>
          <a:bodyPr/>
          <a:lstStyle/>
          <a:p>
            <a:pPr eaLnBrk="1" hangingPunct="1">
              <a:spcBef>
                <a:spcPct val="0"/>
              </a:spcBef>
            </a:pPr>
            <a:endParaRPr lang="en-US" dirty="0">
              <a:latin typeface="Calibri" pitchFamily="34" charset="0"/>
            </a:endParaRPr>
          </a:p>
        </p:txBody>
      </p:sp>
      <p:sp>
        <p:nvSpPr>
          <p:cNvPr id="4" name="Slide Number Placeholder 3"/>
          <p:cNvSpPr>
            <a:spLocks noGrp="1"/>
          </p:cNvSpPr>
          <p:nvPr>
            <p:ph type="sldNum" sz="quarter" idx="5"/>
          </p:nvPr>
        </p:nvSpPr>
        <p:spPr/>
        <p:txBody>
          <a:bodyPr/>
          <a:lstStyle/>
          <a:p>
            <a:fld id="{9B733792-E8A1-45C1-BAB3-E89E1B641BD2}" type="slidenum">
              <a:rPr lang="en-US"/>
              <a:pPr/>
              <a:t>90</a:t>
            </a:fld>
            <a:endParaRPr lang="en-US" dirty="0"/>
          </a:p>
        </p:txBody>
      </p:sp>
    </p:spTree>
    <p:extLst>
      <p:ext uri="{BB962C8B-B14F-4D97-AF65-F5344CB8AC3E}">
        <p14:creationId xmlns:p14="http://schemas.microsoft.com/office/powerpoint/2010/main" val="1381061818"/>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Shape 1"/>
          <p:cNvSpPr>
            <a:spLocks noGrp="1" noRot="1" noChangeAspect="1" noTextEdit="1"/>
          </p:cNvSpPr>
          <p:nvPr>
            <p:ph type="sldImg"/>
          </p:nvPr>
        </p:nvSpPr>
        <p:spPr>
          <a:noFill/>
          <a:ln cap="flat">
            <a:headEnd type="none" w="med" len="med"/>
            <a:tailEnd type="none" w="med" len="med"/>
          </a:ln>
        </p:spPr>
      </p:sp>
      <p:sp>
        <p:nvSpPr>
          <p:cNvPr id="73730" name="Shape 2"/>
          <p:cNvSpPr>
            <a:spLocks noGrp="1"/>
          </p:cNvSpPr>
          <p:nvPr>
            <p:ph type="body" idx="1"/>
          </p:nvPr>
        </p:nvSpPr>
        <p:spPr>
          <a:noFill/>
          <a:ln/>
        </p:spPr>
        <p:txBody>
          <a:bodyPr/>
          <a:lstStyle/>
          <a:p>
            <a:pPr eaLnBrk="1" hangingPunct="1">
              <a:spcBef>
                <a:spcPct val="0"/>
              </a:spcBef>
            </a:pPr>
            <a:endParaRPr lang="en-US" dirty="0">
              <a:latin typeface="Calibri" pitchFamily="34" charset="0"/>
            </a:endParaRPr>
          </a:p>
        </p:txBody>
      </p:sp>
      <p:sp>
        <p:nvSpPr>
          <p:cNvPr id="4" name="Slide Number Placeholder 3"/>
          <p:cNvSpPr>
            <a:spLocks noGrp="1"/>
          </p:cNvSpPr>
          <p:nvPr>
            <p:ph type="sldNum" sz="quarter" idx="5"/>
          </p:nvPr>
        </p:nvSpPr>
        <p:spPr/>
        <p:txBody>
          <a:bodyPr/>
          <a:lstStyle/>
          <a:p>
            <a:fld id="{9B733792-E8A1-45C1-BAB3-E89E1B641BD2}" type="slidenum">
              <a:rPr lang="en-US"/>
              <a:pPr/>
              <a:t>91</a:t>
            </a:fld>
            <a:endParaRPr lang="en-US" dirty="0"/>
          </a:p>
        </p:txBody>
      </p:sp>
    </p:spTree>
    <p:extLst>
      <p:ext uri="{BB962C8B-B14F-4D97-AF65-F5344CB8AC3E}">
        <p14:creationId xmlns:p14="http://schemas.microsoft.com/office/powerpoint/2010/main" val="1381061818"/>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Shape 1"/>
          <p:cNvSpPr>
            <a:spLocks noGrp="1" noRot="1" noChangeAspect="1" noTextEdit="1"/>
          </p:cNvSpPr>
          <p:nvPr>
            <p:ph type="sldImg"/>
          </p:nvPr>
        </p:nvSpPr>
        <p:spPr>
          <a:noFill/>
          <a:ln cap="flat">
            <a:headEnd type="none" w="med" len="med"/>
            <a:tailEnd type="none" w="med" len="med"/>
          </a:ln>
        </p:spPr>
      </p:sp>
      <p:sp>
        <p:nvSpPr>
          <p:cNvPr id="73730" name="Shape 2"/>
          <p:cNvSpPr>
            <a:spLocks noGrp="1"/>
          </p:cNvSpPr>
          <p:nvPr>
            <p:ph type="body" idx="1"/>
          </p:nvPr>
        </p:nvSpPr>
        <p:spPr>
          <a:noFill/>
          <a:ln/>
        </p:spPr>
        <p:txBody>
          <a:bodyPr/>
          <a:lstStyle/>
          <a:p>
            <a:pPr eaLnBrk="1" hangingPunct="1">
              <a:spcBef>
                <a:spcPct val="0"/>
              </a:spcBef>
            </a:pPr>
            <a:endParaRPr lang="en-US" dirty="0">
              <a:latin typeface="Calibri" pitchFamily="34" charset="0"/>
            </a:endParaRPr>
          </a:p>
        </p:txBody>
      </p:sp>
      <p:sp>
        <p:nvSpPr>
          <p:cNvPr id="4" name="Slide Number Placeholder 3"/>
          <p:cNvSpPr>
            <a:spLocks noGrp="1"/>
          </p:cNvSpPr>
          <p:nvPr>
            <p:ph type="sldNum" sz="quarter" idx="5"/>
          </p:nvPr>
        </p:nvSpPr>
        <p:spPr/>
        <p:txBody>
          <a:bodyPr/>
          <a:lstStyle/>
          <a:p>
            <a:fld id="{9B733792-E8A1-45C1-BAB3-E89E1B641BD2}" type="slidenum">
              <a:rPr lang="en-US"/>
              <a:pPr/>
              <a:t>92</a:t>
            </a:fld>
            <a:endParaRPr lang="en-US" dirty="0"/>
          </a:p>
        </p:txBody>
      </p:sp>
    </p:spTree>
    <p:extLst>
      <p:ext uri="{BB962C8B-B14F-4D97-AF65-F5344CB8AC3E}">
        <p14:creationId xmlns:p14="http://schemas.microsoft.com/office/powerpoint/2010/main" val="13810618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Shape 1"/>
          <p:cNvSpPr>
            <a:spLocks noGrp="1" noRot="1" noChangeAspect="1" noTextEdit="1"/>
          </p:cNvSpPr>
          <p:nvPr>
            <p:ph type="sldImg"/>
          </p:nvPr>
        </p:nvSpPr>
        <p:spPr>
          <a:noFill/>
          <a:ln cap="flat">
            <a:headEnd type="none" w="med" len="med"/>
            <a:tailEnd type="none" w="med" len="med"/>
          </a:ln>
        </p:spPr>
      </p:sp>
      <p:sp>
        <p:nvSpPr>
          <p:cNvPr id="73730" name="Shape 2"/>
          <p:cNvSpPr>
            <a:spLocks noGrp="1"/>
          </p:cNvSpPr>
          <p:nvPr>
            <p:ph type="body" idx="1"/>
          </p:nvPr>
        </p:nvSpPr>
        <p:spPr>
          <a:noFill/>
          <a:ln/>
        </p:spPr>
        <p:txBody>
          <a:bodyPr/>
          <a:lstStyle/>
          <a:p>
            <a:pPr eaLnBrk="1" hangingPunct="1">
              <a:spcBef>
                <a:spcPct val="0"/>
              </a:spcBef>
            </a:pPr>
            <a:endParaRPr lang="en-US" dirty="0">
              <a:latin typeface="Calibri" pitchFamily="34" charset="0"/>
            </a:endParaRPr>
          </a:p>
        </p:txBody>
      </p:sp>
      <p:sp>
        <p:nvSpPr>
          <p:cNvPr id="4" name="Slide Number Placeholder 3"/>
          <p:cNvSpPr>
            <a:spLocks noGrp="1"/>
          </p:cNvSpPr>
          <p:nvPr>
            <p:ph type="sldNum" sz="quarter" idx="5"/>
          </p:nvPr>
        </p:nvSpPr>
        <p:spPr/>
        <p:txBody>
          <a:bodyPr/>
          <a:lstStyle/>
          <a:p>
            <a:fld id="{9B733792-E8A1-45C1-BAB3-E89E1B641BD2}" type="slidenum">
              <a:rPr lang="en-US"/>
              <a:pPr/>
              <a:t>9</a:t>
            </a:fld>
            <a:endParaRPr lang="en-US" dirty="0"/>
          </a:p>
        </p:txBody>
      </p:sp>
    </p:spTree>
    <p:extLst>
      <p:ext uri="{BB962C8B-B14F-4D97-AF65-F5344CB8AC3E}">
        <p14:creationId xmlns:p14="http://schemas.microsoft.com/office/powerpoint/2010/main" val="1381061818"/>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Shape 1"/>
          <p:cNvSpPr>
            <a:spLocks noGrp="1" noRot="1" noChangeAspect="1" noTextEdit="1"/>
          </p:cNvSpPr>
          <p:nvPr>
            <p:ph type="sldImg"/>
          </p:nvPr>
        </p:nvSpPr>
        <p:spPr>
          <a:noFill/>
          <a:ln cap="flat">
            <a:headEnd type="none" w="med" len="med"/>
            <a:tailEnd type="none" w="med" len="med"/>
          </a:ln>
        </p:spPr>
      </p:sp>
      <p:sp>
        <p:nvSpPr>
          <p:cNvPr id="73730" name="Shape 2"/>
          <p:cNvSpPr>
            <a:spLocks noGrp="1"/>
          </p:cNvSpPr>
          <p:nvPr>
            <p:ph type="body" idx="1"/>
          </p:nvPr>
        </p:nvSpPr>
        <p:spPr>
          <a:noFill/>
          <a:ln/>
        </p:spPr>
        <p:txBody>
          <a:bodyPr/>
          <a:lstStyle/>
          <a:p>
            <a:pPr eaLnBrk="1" hangingPunct="1">
              <a:spcBef>
                <a:spcPct val="0"/>
              </a:spcBef>
            </a:pPr>
            <a:endParaRPr lang="en-US" dirty="0">
              <a:latin typeface="Calibri" pitchFamily="34" charset="0"/>
            </a:endParaRPr>
          </a:p>
        </p:txBody>
      </p:sp>
      <p:sp>
        <p:nvSpPr>
          <p:cNvPr id="4" name="Slide Number Placeholder 3"/>
          <p:cNvSpPr>
            <a:spLocks noGrp="1"/>
          </p:cNvSpPr>
          <p:nvPr>
            <p:ph type="sldNum" sz="quarter" idx="5"/>
          </p:nvPr>
        </p:nvSpPr>
        <p:spPr/>
        <p:txBody>
          <a:bodyPr/>
          <a:lstStyle/>
          <a:p>
            <a:fld id="{9B733792-E8A1-45C1-BAB3-E89E1B641BD2}" type="slidenum">
              <a:rPr lang="en-US"/>
              <a:pPr/>
              <a:t>93</a:t>
            </a:fld>
            <a:endParaRPr lang="en-US" dirty="0"/>
          </a:p>
        </p:txBody>
      </p:sp>
    </p:spTree>
    <p:extLst>
      <p:ext uri="{BB962C8B-B14F-4D97-AF65-F5344CB8AC3E}">
        <p14:creationId xmlns:p14="http://schemas.microsoft.com/office/powerpoint/2010/main" val="1381061818"/>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Shape 1"/>
          <p:cNvSpPr>
            <a:spLocks noGrp="1" noRot="1" noChangeAspect="1" noTextEdit="1"/>
          </p:cNvSpPr>
          <p:nvPr>
            <p:ph type="sldImg"/>
          </p:nvPr>
        </p:nvSpPr>
        <p:spPr>
          <a:noFill/>
          <a:ln cap="flat">
            <a:headEnd type="none" w="med" len="med"/>
            <a:tailEnd type="none" w="med" len="med"/>
          </a:ln>
        </p:spPr>
      </p:sp>
      <p:sp>
        <p:nvSpPr>
          <p:cNvPr id="73730" name="Shape 2"/>
          <p:cNvSpPr>
            <a:spLocks noGrp="1"/>
          </p:cNvSpPr>
          <p:nvPr>
            <p:ph type="body" idx="1"/>
          </p:nvPr>
        </p:nvSpPr>
        <p:spPr>
          <a:noFill/>
          <a:ln/>
        </p:spPr>
        <p:txBody>
          <a:bodyPr/>
          <a:lstStyle/>
          <a:p>
            <a:pPr eaLnBrk="1" hangingPunct="1">
              <a:spcBef>
                <a:spcPct val="0"/>
              </a:spcBef>
            </a:pPr>
            <a:endParaRPr lang="en-US" dirty="0">
              <a:latin typeface="Calibri" pitchFamily="34" charset="0"/>
            </a:endParaRPr>
          </a:p>
        </p:txBody>
      </p:sp>
      <p:sp>
        <p:nvSpPr>
          <p:cNvPr id="4" name="Slide Number Placeholder 3"/>
          <p:cNvSpPr>
            <a:spLocks noGrp="1"/>
          </p:cNvSpPr>
          <p:nvPr>
            <p:ph type="sldNum" sz="quarter" idx="5"/>
          </p:nvPr>
        </p:nvSpPr>
        <p:spPr/>
        <p:txBody>
          <a:bodyPr/>
          <a:lstStyle/>
          <a:p>
            <a:fld id="{9B733792-E8A1-45C1-BAB3-E89E1B641BD2}" type="slidenum">
              <a:rPr lang="en-US"/>
              <a:pPr/>
              <a:t>94</a:t>
            </a:fld>
            <a:endParaRPr lang="en-US" dirty="0"/>
          </a:p>
        </p:txBody>
      </p:sp>
    </p:spTree>
    <p:extLst>
      <p:ext uri="{BB962C8B-B14F-4D97-AF65-F5344CB8AC3E}">
        <p14:creationId xmlns:p14="http://schemas.microsoft.com/office/powerpoint/2010/main" val="1381061818"/>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Shape 1"/>
          <p:cNvSpPr>
            <a:spLocks noGrp="1" noRot="1" noChangeAspect="1" noTextEdit="1"/>
          </p:cNvSpPr>
          <p:nvPr>
            <p:ph type="sldImg"/>
          </p:nvPr>
        </p:nvSpPr>
        <p:spPr>
          <a:noFill/>
          <a:ln cap="flat">
            <a:headEnd type="none" w="med" len="med"/>
            <a:tailEnd type="none" w="med" len="med"/>
          </a:ln>
        </p:spPr>
      </p:sp>
      <p:sp>
        <p:nvSpPr>
          <p:cNvPr id="73730" name="Shape 2"/>
          <p:cNvSpPr>
            <a:spLocks noGrp="1"/>
          </p:cNvSpPr>
          <p:nvPr>
            <p:ph type="body" idx="1"/>
          </p:nvPr>
        </p:nvSpPr>
        <p:spPr>
          <a:noFill/>
          <a:ln/>
        </p:spPr>
        <p:txBody>
          <a:bodyPr/>
          <a:lstStyle/>
          <a:p>
            <a:pPr eaLnBrk="1" hangingPunct="1">
              <a:spcBef>
                <a:spcPct val="0"/>
              </a:spcBef>
            </a:pPr>
            <a:endParaRPr lang="en-US" dirty="0">
              <a:latin typeface="Calibri" pitchFamily="34" charset="0"/>
            </a:endParaRPr>
          </a:p>
        </p:txBody>
      </p:sp>
      <p:sp>
        <p:nvSpPr>
          <p:cNvPr id="4" name="Slide Number Placeholder 3"/>
          <p:cNvSpPr>
            <a:spLocks noGrp="1"/>
          </p:cNvSpPr>
          <p:nvPr>
            <p:ph type="sldNum" sz="quarter" idx="5"/>
          </p:nvPr>
        </p:nvSpPr>
        <p:spPr/>
        <p:txBody>
          <a:bodyPr/>
          <a:lstStyle/>
          <a:p>
            <a:fld id="{9B733792-E8A1-45C1-BAB3-E89E1B641BD2}" type="slidenum">
              <a:rPr lang="en-US"/>
              <a:pPr/>
              <a:t>95</a:t>
            </a:fld>
            <a:endParaRPr lang="en-US" dirty="0"/>
          </a:p>
        </p:txBody>
      </p:sp>
    </p:spTree>
    <p:extLst>
      <p:ext uri="{BB962C8B-B14F-4D97-AF65-F5344CB8AC3E}">
        <p14:creationId xmlns:p14="http://schemas.microsoft.com/office/powerpoint/2010/main" val="1381061818"/>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Shape 1"/>
          <p:cNvSpPr>
            <a:spLocks noGrp="1" noRot="1" noChangeAspect="1" noTextEdit="1"/>
          </p:cNvSpPr>
          <p:nvPr>
            <p:ph type="sldImg"/>
          </p:nvPr>
        </p:nvSpPr>
        <p:spPr>
          <a:noFill/>
          <a:ln cap="flat">
            <a:headEnd type="none" w="med" len="med"/>
            <a:tailEnd type="none" w="med" len="med"/>
          </a:ln>
        </p:spPr>
      </p:sp>
      <p:sp>
        <p:nvSpPr>
          <p:cNvPr id="73730" name="Shape 2"/>
          <p:cNvSpPr>
            <a:spLocks noGrp="1"/>
          </p:cNvSpPr>
          <p:nvPr>
            <p:ph type="body" idx="1"/>
          </p:nvPr>
        </p:nvSpPr>
        <p:spPr>
          <a:noFill/>
          <a:ln/>
        </p:spPr>
        <p:txBody>
          <a:bodyPr/>
          <a:lstStyle/>
          <a:p>
            <a:pPr eaLnBrk="1" hangingPunct="1">
              <a:spcBef>
                <a:spcPct val="0"/>
              </a:spcBef>
            </a:pPr>
            <a:endParaRPr lang="en-US" dirty="0">
              <a:latin typeface="Calibri" pitchFamily="34" charset="0"/>
            </a:endParaRPr>
          </a:p>
        </p:txBody>
      </p:sp>
      <p:sp>
        <p:nvSpPr>
          <p:cNvPr id="4" name="Slide Number Placeholder 3"/>
          <p:cNvSpPr>
            <a:spLocks noGrp="1"/>
          </p:cNvSpPr>
          <p:nvPr>
            <p:ph type="sldNum" sz="quarter" idx="5"/>
          </p:nvPr>
        </p:nvSpPr>
        <p:spPr/>
        <p:txBody>
          <a:bodyPr/>
          <a:lstStyle/>
          <a:p>
            <a:fld id="{9B733792-E8A1-45C1-BAB3-E89E1B641BD2}" type="slidenum">
              <a:rPr lang="en-US"/>
              <a:pPr/>
              <a:t>96</a:t>
            </a:fld>
            <a:endParaRPr lang="en-US" dirty="0"/>
          </a:p>
        </p:txBody>
      </p:sp>
    </p:spTree>
    <p:extLst>
      <p:ext uri="{BB962C8B-B14F-4D97-AF65-F5344CB8AC3E}">
        <p14:creationId xmlns:p14="http://schemas.microsoft.com/office/powerpoint/2010/main" val="1381061818"/>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Shape 1"/>
          <p:cNvSpPr>
            <a:spLocks noGrp="1" noRot="1" noChangeAspect="1" noTextEdit="1"/>
          </p:cNvSpPr>
          <p:nvPr>
            <p:ph type="sldImg"/>
          </p:nvPr>
        </p:nvSpPr>
        <p:spPr>
          <a:noFill/>
          <a:ln cap="flat">
            <a:headEnd type="none" w="med" len="med"/>
            <a:tailEnd type="none" w="med" len="med"/>
          </a:ln>
        </p:spPr>
      </p:sp>
      <p:sp>
        <p:nvSpPr>
          <p:cNvPr id="73730" name="Shape 2"/>
          <p:cNvSpPr>
            <a:spLocks noGrp="1"/>
          </p:cNvSpPr>
          <p:nvPr>
            <p:ph type="body" idx="1"/>
          </p:nvPr>
        </p:nvSpPr>
        <p:spPr>
          <a:noFill/>
          <a:ln/>
        </p:spPr>
        <p:txBody>
          <a:bodyPr/>
          <a:lstStyle/>
          <a:p>
            <a:pPr eaLnBrk="1" hangingPunct="1">
              <a:spcBef>
                <a:spcPct val="0"/>
              </a:spcBef>
            </a:pPr>
            <a:endParaRPr lang="en-US" dirty="0">
              <a:latin typeface="Calibri" pitchFamily="34" charset="0"/>
            </a:endParaRPr>
          </a:p>
        </p:txBody>
      </p:sp>
      <p:sp>
        <p:nvSpPr>
          <p:cNvPr id="4" name="Slide Number Placeholder 3"/>
          <p:cNvSpPr>
            <a:spLocks noGrp="1"/>
          </p:cNvSpPr>
          <p:nvPr>
            <p:ph type="sldNum" sz="quarter" idx="5"/>
          </p:nvPr>
        </p:nvSpPr>
        <p:spPr/>
        <p:txBody>
          <a:bodyPr/>
          <a:lstStyle/>
          <a:p>
            <a:fld id="{9B733792-E8A1-45C1-BAB3-E89E1B641BD2}" type="slidenum">
              <a:rPr lang="en-US"/>
              <a:pPr/>
              <a:t>97</a:t>
            </a:fld>
            <a:endParaRPr lang="en-US" dirty="0"/>
          </a:p>
        </p:txBody>
      </p:sp>
    </p:spTree>
    <p:extLst>
      <p:ext uri="{BB962C8B-B14F-4D97-AF65-F5344CB8AC3E}">
        <p14:creationId xmlns:p14="http://schemas.microsoft.com/office/powerpoint/2010/main" val="1381061818"/>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Shape 1"/>
          <p:cNvSpPr>
            <a:spLocks noGrp="1" noRot="1" noChangeAspect="1" noTextEdit="1"/>
          </p:cNvSpPr>
          <p:nvPr>
            <p:ph type="sldImg"/>
          </p:nvPr>
        </p:nvSpPr>
        <p:spPr>
          <a:noFill/>
          <a:ln cap="flat">
            <a:headEnd type="none" w="med" len="med"/>
            <a:tailEnd type="none" w="med" len="med"/>
          </a:ln>
        </p:spPr>
      </p:sp>
      <p:sp>
        <p:nvSpPr>
          <p:cNvPr id="73730" name="Shape 2"/>
          <p:cNvSpPr>
            <a:spLocks noGrp="1"/>
          </p:cNvSpPr>
          <p:nvPr>
            <p:ph type="body" idx="1"/>
          </p:nvPr>
        </p:nvSpPr>
        <p:spPr>
          <a:noFill/>
          <a:ln/>
        </p:spPr>
        <p:txBody>
          <a:bodyPr/>
          <a:lstStyle/>
          <a:p>
            <a:pPr eaLnBrk="1" hangingPunct="1">
              <a:spcBef>
                <a:spcPct val="0"/>
              </a:spcBef>
            </a:pPr>
            <a:endParaRPr lang="en-US" dirty="0">
              <a:latin typeface="Calibri" pitchFamily="34" charset="0"/>
            </a:endParaRPr>
          </a:p>
        </p:txBody>
      </p:sp>
      <p:sp>
        <p:nvSpPr>
          <p:cNvPr id="4" name="Slide Number Placeholder 3"/>
          <p:cNvSpPr>
            <a:spLocks noGrp="1"/>
          </p:cNvSpPr>
          <p:nvPr>
            <p:ph type="sldNum" sz="quarter" idx="5"/>
          </p:nvPr>
        </p:nvSpPr>
        <p:spPr/>
        <p:txBody>
          <a:bodyPr/>
          <a:lstStyle/>
          <a:p>
            <a:fld id="{9B733792-E8A1-45C1-BAB3-E89E1B641BD2}" type="slidenum">
              <a:rPr lang="en-US"/>
              <a:pPr/>
              <a:t>98</a:t>
            </a:fld>
            <a:endParaRPr lang="en-US" dirty="0"/>
          </a:p>
        </p:txBody>
      </p:sp>
    </p:spTree>
    <p:extLst>
      <p:ext uri="{BB962C8B-B14F-4D97-AF65-F5344CB8AC3E}">
        <p14:creationId xmlns:p14="http://schemas.microsoft.com/office/powerpoint/2010/main" val="1381061818"/>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Shape 1"/>
          <p:cNvSpPr>
            <a:spLocks noGrp="1" noRot="1" noChangeAspect="1" noTextEdit="1"/>
          </p:cNvSpPr>
          <p:nvPr>
            <p:ph type="sldImg"/>
          </p:nvPr>
        </p:nvSpPr>
        <p:spPr>
          <a:noFill/>
          <a:ln cap="flat">
            <a:headEnd type="none" w="med" len="med"/>
            <a:tailEnd type="none" w="med" len="med"/>
          </a:ln>
        </p:spPr>
      </p:sp>
      <p:sp>
        <p:nvSpPr>
          <p:cNvPr id="73730" name="Shape 2"/>
          <p:cNvSpPr>
            <a:spLocks noGrp="1"/>
          </p:cNvSpPr>
          <p:nvPr>
            <p:ph type="body" idx="1"/>
          </p:nvPr>
        </p:nvSpPr>
        <p:spPr>
          <a:noFill/>
          <a:ln/>
        </p:spPr>
        <p:txBody>
          <a:bodyPr/>
          <a:lstStyle/>
          <a:p>
            <a:pPr eaLnBrk="1" hangingPunct="1">
              <a:spcBef>
                <a:spcPct val="0"/>
              </a:spcBef>
            </a:pPr>
            <a:endParaRPr lang="en-US" dirty="0">
              <a:latin typeface="Calibri" pitchFamily="34" charset="0"/>
            </a:endParaRPr>
          </a:p>
        </p:txBody>
      </p:sp>
      <p:sp>
        <p:nvSpPr>
          <p:cNvPr id="4" name="Slide Number Placeholder 3"/>
          <p:cNvSpPr>
            <a:spLocks noGrp="1"/>
          </p:cNvSpPr>
          <p:nvPr>
            <p:ph type="sldNum" sz="quarter" idx="5"/>
          </p:nvPr>
        </p:nvSpPr>
        <p:spPr/>
        <p:txBody>
          <a:bodyPr/>
          <a:lstStyle/>
          <a:p>
            <a:fld id="{9B733792-E8A1-45C1-BAB3-E89E1B641BD2}" type="slidenum">
              <a:rPr lang="en-US"/>
              <a:pPr/>
              <a:t>99</a:t>
            </a:fld>
            <a:endParaRPr lang="en-US" dirty="0"/>
          </a:p>
        </p:txBody>
      </p:sp>
    </p:spTree>
    <p:extLst>
      <p:ext uri="{BB962C8B-B14F-4D97-AF65-F5344CB8AC3E}">
        <p14:creationId xmlns:p14="http://schemas.microsoft.com/office/powerpoint/2010/main" val="1381061818"/>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Shape 1"/>
          <p:cNvSpPr>
            <a:spLocks noGrp="1" noRot="1" noChangeAspect="1" noTextEdit="1"/>
          </p:cNvSpPr>
          <p:nvPr>
            <p:ph type="sldImg"/>
          </p:nvPr>
        </p:nvSpPr>
        <p:spPr>
          <a:noFill/>
          <a:ln cap="flat">
            <a:headEnd type="none" w="med" len="med"/>
            <a:tailEnd type="none" w="med" len="med"/>
          </a:ln>
        </p:spPr>
      </p:sp>
      <p:sp>
        <p:nvSpPr>
          <p:cNvPr id="73730" name="Shape 2"/>
          <p:cNvSpPr>
            <a:spLocks noGrp="1"/>
          </p:cNvSpPr>
          <p:nvPr>
            <p:ph type="body" idx="1"/>
          </p:nvPr>
        </p:nvSpPr>
        <p:spPr>
          <a:noFill/>
          <a:ln/>
        </p:spPr>
        <p:txBody>
          <a:bodyPr/>
          <a:lstStyle/>
          <a:p>
            <a:pPr eaLnBrk="1" hangingPunct="1">
              <a:spcBef>
                <a:spcPct val="0"/>
              </a:spcBef>
            </a:pPr>
            <a:endParaRPr lang="en-US" dirty="0">
              <a:latin typeface="Calibri" pitchFamily="34" charset="0"/>
            </a:endParaRPr>
          </a:p>
        </p:txBody>
      </p:sp>
      <p:sp>
        <p:nvSpPr>
          <p:cNvPr id="4" name="Slide Number Placeholder 3"/>
          <p:cNvSpPr>
            <a:spLocks noGrp="1"/>
          </p:cNvSpPr>
          <p:nvPr>
            <p:ph type="sldNum" sz="quarter" idx="5"/>
          </p:nvPr>
        </p:nvSpPr>
        <p:spPr/>
        <p:txBody>
          <a:bodyPr/>
          <a:lstStyle/>
          <a:p>
            <a:fld id="{9B733792-E8A1-45C1-BAB3-E89E1B641BD2}" type="slidenum">
              <a:rPr lang="en-US"/>
              <a:pPr/>
              <a:t>100</a:t>
            </a:fld>
            <a:endParaRPr lang="en-US" dirty="0"/>
          </a:p>
        </p:txBody>
      </p:sp>
    </p:spTree>
    <p:extLst>
      <p:ext uri="{BB962C8B-B14F-4D97-AF65-F5344CB8AC3E}">
        <p14:creationId xmlns:p14="http://schemas.microsoft.com/office/powerpoint/2010/main" val="1381061818"/>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Shape 1"/>
          <p:cNvSpPr>
            <a:spLocks noGrp="1" noRot="1" noChangeAspect="1" noTextEdit="1"/>
          </p:cNvSpPr>
          <p:nvPr>
            <p:ph type="sldImg"/>
          </p:nvPr>
        </p:nvSpPr>
        <p:spPr>
          <a:noFill/>
          <a:ln cap="flat">
            <a:headEnd type="none" w="med" len="med"/>
            <a:tailEnd type="none" w="med" len="med"/>
          </a:ln>
        </p:spPr>
      </p:sp>
      <p:sp>
        <p:nvSpPr>
          <p:cNvPr id="73730" name="Shape 2"/>
          <p:cNvSpPr>
            <a:spLocks noGrp="1"/>
          </p:cNvSpPr>
          <p:nvPr>
            <p:ph type="body" idx="1"/>
          </p:nvPr>
        </p:nvSpPr>
        <p:spPr>
          <a:noFill/>
          <a:ln/>
        </p:spPr>
        <p:txBody>
          <a:bodyPr/>
          <a:lstStyle/>
          <a:p>
            <a:pPr eaLnBrk="1" hangingPunct="1">
              <a:spcBef>
                <a:spcPct val="0"/>
              </a:spcBef>
            </a:pPr>
            <a:endParaRPr lang="en-US" dirty="0">
              <a:latin typeface="Calibri" pitchFamily="34" charset="0"/>
            </a:endParaRPr>
          </a:p>
        </p:txBody>
      </p:sp>
      <p:sp>
        <p:nvSpPr>
          <p:cNvPr id="4" name="Slide Number Placeholder 3"/>
          <p:cNvSpPr>
            <a:spLocks noGrp="1"/>
          </p:cNvSpPr>
          <p:nvPr>
            <p:ph type="sldNum" sz="quarter" idx="5"/>
          </p:nvPr>
        </p:nvSpPr>
        <p:spPr/>
        <p:txBody>
          <a:bodyPr/>
          <a:lstStyle/>
          <a:p>
            <a:fld id="{9B733792-E8A1-45C1-BAB3-E89E1B641BD2}" type="slidenum">
              <a:rPr lang="en-US"/>
              <a:pPr/>
              <a:t>101</a:t>
            </a:fld>
            <a:endParaRPr lang="en-US" dirty="0"/>
          </a:p>
        </p:txBody>
      </p:sp>
    </p:spTree>
    <p:extLst>
      <p:ext uri="{BB962C8B-B14F-4D97-AF65-F5344CB8AC3E}">
        <p14:creationId xmlns:p14="http://schemas.microsoft.com/office/powerpoint/2010/main" val="1381061818"/>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Shape 1"/>
          <p:cNvSpPr>
            <a:spLocks noGrp="1" noRot="1" noChangeAspect="1" noTextEdit="1"/>
          </p:cNvSpPr>
          <p:nvPr>
            <p:ph type="sldImg"/>
          </p:nvPr>
        </p:nvSpPr>
        <p:spPr>
          <a:noFill/>
          <a:ln cap="flat">
            <a:headEnd type="none" w="med" len="med"/>
            <a:tailEnd type="none" w="med" len="med"/>
          </a:ln>
        </p:spPr>
      </p:sp>
      <p:sp>
        <p:nvSpPr>
          <p:cNvPr id="73730" name="Shape 2"/>
          <p:cNvSpPr>
            <a:spLocks noGrp="1"/>
          </p:cNvSpPr>
          <p:nvPr>
            <p:ph type="body" idx="1"/>
          </p:nvPr>
        </p:nvSpPr>
        <p:spPr>
          <a:noFill/>
          <a:ln/>
        </p:spPr>
        <p:txBody>
          <a:bodyPr/>
          <a:lstStyle/>
          <a:p>
            <a:pPr eaLnBrk="1" hangingPunct="1">
              <a:spcBef>
                <a:spcPct val="0"/>
              </a:spcBef>
            </a:pPr>
            <a:endParaRPr lang="en-US" dirty="0">
              <a:latin typeface="Calibri" pitchFamily="34" charset="0"/>
            </a:endParaRPr>
          </a:p>
        </p:txBody>
      </p:sp>
      <p:sp>
        <p:nvSpPr>
          <p:cNvPr id="4" name="Slide Number Placeholder 3"/>
          <p:cNvSpPr>
            <a:spLocks noGrp="1"/>
          </p:cNvSpPr>
          <p:nvPr>
            <p:ph type="sldNum" sz="quarter" idx="5"/>
          </p:nvPr>
        </p:nvSpPr>
        <p:spPr/>
        <p:txBody>
          <a:bodyPr/>
          <a:lstStyle/>
          <a:p>
            <a:fld id="{9B733792-E8A1-45C1-BAB3-E89E1B641BD2}" type="slidenum">
              <a:rPr lang="en-US"/>
              <a:pPr/>
              <a:t>102</a:t>
            </a:fld>
            <a:endParaRPr lang="en-US" dirty="0"/>
          </a:p>
        </p:txBody>
      </p:sp>
    </p:spTree>
    <p:extLst>
      <p:ext uri="{BB962C8B-B14F-4D97-AF65-F5344CB8AC3E}">
        <p14:creationId xmlns:p14="http://schemas.microsoft.com/office/powerpoint/2010/main" val="13810618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Chapter Opener">
    <p:spTree>
      <p:nvGrpSpPr>
        <p:cNvPr id="1" name=""/>
        <p:cNvGrpSpPr/>
        <p:nvPr/>
      </p:nvGrpSpPr>
      <p:grpSpPr>
        <a:xfrm>
          <a:off x="0" y="0"/>
          <a:ext cx="0" cy="0"/>
          <a:chOff x="0" y="0"/>
          <a:chExt cx="0" cy="0"/>
        </a:xfrm>
      </p:grpSpPr>
      <p:sp>
        <p:nvSpPr>
          <p:cNvPr id="16" name="Rectangle 15"/>
          <p:cNvSpPr/>
          <p:nvPr/>
        </p:nvSpPr>
        <p:spPr bwMode="white">
          <a:xfrm>
            <a:off x="0" y="0"/>
            <a:ext cx="9144000" cy="1371600"/>
          </a:xfrm>
          <a:prstGeom prst="rect">
            <a:avLst/>
          </a:prstGeom>
          <a:solidFill>
            <a:srgbClr val="8459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itle 10"/>
          <p:cNvSpPr>
            <a:spLocks noGrp="1"/>
          </p:cNvSpPr>
          <p:nvPr>
            <p:ph type="title"/>
          </p:nvPr>
        </p:nvSpPr>
        <p:spPr>
          <a:xfrm>
            <a:off x="457200" y="228600"/>
            <a:ext cx="8229600" cy="622828"/>
          </a:xfrm>
        </p:spPr>
        <p:txBody>
          <a:bodyPr anchor="t">
            <a:noAutofit/>
          </a:bodyPr>
          <a:lstStyle>
            <a:lvl1pPr>
              <a:defRPr sz="3600">
                <a:latin typeface="Arial" pitchFamily="34" charset="0"/>
                <a:ea typeface="Verdana" pitchFamily="34" charset="0"/>
                <a:cs typeface="Arial" pitchFamily="34" charset="0"/>
              </a:defRPr>
            </a:lvl1pPr>
          </a:lstStyle>
          <a:p>
            <a:r>
              <a:rPr lang="en-US" smtClean="0"/>
              <a:t>Click to edit Master title style</a:t>
            </a:r>
            <a:endParaRPr lang="en-US" dirty="0"/>
          </a:p>
        </p:txBody>
      </p:sp>
      <p:sp>
        <p:nvSpPr>
          <p:cNvPr id="7" name="Content Placeholder 6"/>
          <p:cNvSpPr>
            <a:spLocks noGrp="1"/>
          </p:cNvSpPr>
          <p:nvPr>
            <p:ph type="body" sz="quarter" idx="13" hasCustomPrompt="1"/>
          </p:nvPr>
        </p:nvSpPr>
        <p:spPr>
          <a:xfrm>
            <a:off x="457200" y="816430"/>
            <a:ext cx="8229600" cy="478970"/>
          </a:xfrm>
        </p:spPr>
        <p:txBody>
          <a:bodyPr>
            <a:noAutofit/>
          </a:bodyPr>
          <a:lstStyle>
            <a:lvl1pPr marL="0" indent="0">
              <a:spcBef>
                <a:spcPts val="0"/>
              </a:spcBef>
              <a:buNone/>
              <a:defRPr sz="2400">
                <a:solidFill>
                  <a:schemeClr val="bg1"/>
                </a:solidFill>
                <a:latin typeface="Arial" pitchFamily="34" charset="0"/>
                <a:ea typeface="Verdana" pitchFamily="34" charset="0"/>
                <a:cs typeface="Arial" pitchFamily="34" charset="0"/>
              </a:defRPr>
            </a:lvl1pPr>
            <a:lvl2pPr marL="0" indent="0">
              <a:spcBef>
                <a:spcPts val="0"/>
              </a:spcBef>
              <a:buNone/>
              <a:defRPr sz="2400">
                <a:solidFill>
                  <a:schemeClr val="bg1"/>
                </a:solidFill>
              </a:defRPr>
            </a:lvl2pPr>
            <a:lvl3pPr marL="0" indent="0">
              <a:spcBef>
                <a:spcPts val="0"/>
              </a:spcBef>
              <a:buNone/>
              <a:defRPr sz="2400">
                <a:solidFill>
                  <a:schemeClr val="bg1"/>
                </a:solidFill>
              </a:defRPr>
            </a:lvl3pPr>
            <a:lvl4pPr marL="0" indent="0">
              <a:spcBef>
                <a:spcPts val="0"/>
              </a:spcBef>
              <a:buNone/>
              <a:defRPr sz="2400">
                <a:solidFill>
                  <a:schemeClr val="bg1"/>
                </a:solidFill>
              </a:defRPr>
            </a:lvl4pPr>
            <a:lvl5pPr marL="0" indent="0">
              <a:spcBef>
                <a:spcPts val="0"/>
              </a:spcBef>
              <a:buNone/>
              <a:defRPr sz="2400">
                <a:solidFill>
                  <a:schemeClr val="bg1"/>
                </a:solidFill>
              </a:defRPr>
            </a:lvl5pPr>
            <a:lvl6pPr marL="0" indent="0">
              <a:spcBef>
                <a:spcPts val="0"/>
              </a:spcBef>
              <a:buNone/>
              <a:defRPr sz="2400">
                <a:solidFill>
                  <a:schemeClr val="bg1"/>
                </a:solidFill>
              </a:defRPr>
            </a:lvl6pPr>
            <a:lvl7pPr marL="0" indent="0">
              <a:spcBef>
                <a:spcPts val="0"/>
              </a:spcBef>
              <a:buNone/>
              <a:defRPr sz="2400">
                <a:solidFill>
                  <a:schemeClr val="bg1"/>
                </a:solidFill>
              </a:defRPr>
            </a:lvl7pPr>
            <a:lvl8pPr marL="0" indent="0">
              <a:spcBef>
                <a:spcPts val="0"/>
              </a:spcBef>
              <a:buNone/>
              <a:defRPr sz="2400">
                <a:solidFill>
                  <a:schemeClr val="bg1"/>
                </a:solidFill>
              </a:defRPr>
            </a:lvl8pPr>
            <a:lvl9pPr marL="0" indent="0">
              <a:spcBef>
                <a:spcPts val="0"/>
              </a:spcBef>
              <a:buNone/>
              <a:defRPr sz="2400">
                <a:solidFill>
                  <a:schemeClr val="bg1"/>
                </a:solidFill>
              </a:defRPr>
            </a:lvl9pPr>
          </a:lstStyle>
          <a:p>
            <a:pPr lvl="0"/>
            <a:r>
              <a:rPr lang="en-US" dirty="0" smtClean="0"/>
              <a:t>Add edition here</a:t>
            </a:r>
            <a:endParaRPr lang="en-US" dirty="0"/>
          </a:p>
        </p:txBody>
      </p:sp>
      <p:sp>
        <p:nvSpPr>
          <p:cNvPr id="9" name="Text Placeholder 8"/>
          <p:cNvSpPr>
            <a:spLocks noGrp="1"/>
          </p:cNvSpPr>
          <p:nvPr>
            <p:ph type="body" sz="quarter" idx="14" hasCustomPrompt="1"/>
          </p:nvPr>
        </p:nvSpPr>
        <p:spPr>
          <a:xfrm>
            <a:off x="5029200" y="1600201"/>
            <a:ext cx="3657600" cy="1600199"/>
          </a:xfrm>
        </p:spPr>
        <p:txBody>
          <a:bodyPr anchor="b">
            <a:noAutofit/>
          </a:bodyPr>
          <a:lstStyle>
            <a:lvl1pPr marL="0" indent="0">
              <a:spcBef>
                <a:spcPts val="0"/>
              </a:spcBef>
              <a:buNone/>
              <a:defRPr sz="4400" baseline="0">
                <a:latin typeface="Arial" pitchFamily="34" charset="0"/>
                <a:ea typeface="Verdana" pitchFamily="34" charset="0"/>
                <a:cs typeface="Arial" pitchFamily="34" charset="0"/>
              </a:defRPr>
            </a:lvl1pPr>
            <a:lvl2pPr marL="0" indent="0">
              <a:spcBef>
                <a:spcPts val="0"/>
              </a:spcBef>
              <a:buNone/>
              <a:defRPr sz="4400"/>
            </a:lvl2pPr>
            <a:lvl3pPr marL="0" indent="0">
              <a:spcBef>
                <a:spcPts val="0"/>
              </a:spcBef>
              <a:buNone/>
              <a:defRPr sz="4400"/>
            </a:lvl3pPr>
            <a:lvl4pPr marL="0" indent="0">
              <a:spcBef>
                <a:spcPts val="0"/>
              </a:spcBef>
              <a:buNone/>
              <a:defRPr sz="4400"/>
            </a:lvl4pPr>
            <a:lvl5pPr marL="0" indent="0">
              <a:spcBef>
                <a:spcPts val="0"/>
              </a:spcBef>
              <a:buNone/>
              <a:defRPr sz="4400"/>
            </a:lvl5pPr>
            <a:lvl6pPr marL="0" indent="0">
              <a:spcBef>
                <a:spcPts val="0"/>
              </a:spcBef>
              <a:buNone/>
              <a:defRPr sz="4400"/>
            </a:lvl6pPr>
            <a:lvl7pPr marL="0" indent="0">
              <a:spcBef>
                <a:spcPts val="0"/>
              </a:spcBef>
              <a:buNone/>
              <a:defRPr sz="4400"/>
            </a:lvl7pPr>
            <a:lvl8pPr marL="0" indent="0">
              <a:spcBef>
                <a:spcPts val="0"/>
              </a:spcBef>
              <a:buNone/>
              <a:defRPr sz="4400"/>
            </a:lvl8pPr>
            <a:lvl9pPr marL="0" indent="0">
              <a:spcBef>
                <a:spcPts val="0"/>
              </a:spcBef>
              <a:buNone/>
              <a:defRPr sz="4400"/>
            </a:lvl9pPr>
          </a:lstStyle>
          <a:p>
            <a:pPr lvl="0"/>
            <a:r>
              <a:rPr lang="en-US" dirty="0" smtClean="0"/>
              <a:t>Chapter ##</a:t>
            </a:r>
            <a:endParaRPr lang="en-US" dirty="0"/>
          </a:p>
        </p:txBody>
      </p:sp>
      <p:sp>
        <p:nvSpPr>
          <p:cNvPr id="10" name="Text Placeholder 8"/>
          <p:cNvSpPr>
            <a:spLocks noGrp="1"/>
          </p:cNvSpPr>
          <p:nvPr>
            <p:ph type="body" sz="quarter" idx="15" hasCustomPrompt="1"/>
          </p:nvPr>
        </p:nvSpPr>
        <p:spPr>
          <a:xfrm>
            <a:off x="5029200" y="3200400"/>
            <a:ext cx="3657600" cy="2925763"/>
          </a:xfrm>
        </p:spPr>
        <p:txBody>
          <a:bodyPr>
            <a:noAutofit/>
          </a:bodyPr>
          <a:lstStyle>
            <a:lvl1pPr marL="0" indent="0">
              <a:spcBef>
                <a:spcPts val="0"/>
              </a:spcBef>
              <a:buNone/>
              <a:defRPr sz="2800">
                <a:latin typeface="Arial" pitchFamily="34" charset="0"/>
                <a:ea typeface="Verdana" pitchFamily="34" charset="0"/>
                <a:cs typeface="Arial" pitchFamily="34" charset="0"/>
              </a:defRPr>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vl6pPr marL="0" indent="0">
              <a:spcBef>
                <a:spcPts val="0"/>
              </a:spcBef>
              <a:buNone/>
              <a:defRPr/>
            </a:lvl6pPr>
            <a:lvl7pPr marL="0" indent="0">
              <a:spcBef>
                <a:spcPts val="0"/>
              </a:spcBef>
              <a:buNone/>
              <a:defRPr/>
            </a:lvl7pPr>
            <a:lvl8pPr marL="0" indent="0">
              <a:spcBef>
                <a:spcPts val="0"/>
              </a:spcBef>
              <a:buNone/>
              <a:defRPr/>
            </a:lvl8pPr>
            <a:lvl9pPr marL="0" indent="0">
              <a:spcBef>
                <a:spcPts val="0"/>
              </a:spcBef>
              <a:buNone/>
              <a:defRPr/>
            </a:lvl9pPr>
          </a:lstStyle>
          <a:p>
            <a:pPr lvl="0"/>
            <a:r>
              <a:rPr lang="en-US" dirty="0" smtClean="0"/>
              <a:t>Chapter title</a:t>
            </a:r>
            <a:endParaRPr lang="en-US" dirty="0"/>
          </a:p>
        </p:txBody>
      </p:sp>
      <p:sp>
        <p:nvSpPr>
          <p:cNvPr id="13" name="Rectangle 12"/>
          <p:cNvSpPr/>
          <p:nvPr/>
        </p:nvSpPr>
        <p:spPr bwMode="white">
          <a:xfrm>
            <a:off x="-7938" y="6248400"/>
            <a:ext cx="9161464" cy="629874"/>
          </a:xfrm>
          <a:prstGeom prst="rect">
            <a:avLst/>
          </a:prstGeom>
          <a:solidFill>
            <a:srgbClr val="8459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Content Placeholder 4"/>
          <p:cNvSpPr>
            <a:spLocks noGrp="1"/>
          </p:cNvSpPr>
          <p:nvPr>
            <p:ph sz="quarter" idx="16"/>
          </p:nvPr>
        </p:nvSpPr>
        <p:spPr>
          <a:xfrm>
            <a:off x="1600200" y="6285230"/>
            <a:ext cx="7543800" cy="572770"/>
          </a:xfrm>
          <a:solidFill>
            <a:srgbClr val="845951"/>
          </a:solidFill>
        </p:spPr>
        <p:txBody>
          <a:bodyPr>
            <a:noAutofit/>
          </a:bodyPr>
          <a:lstStyle>
            <a:lvl1pPr algn="ctr">
              <a:defRPr sz="1100">
                <a:latin typeface="Arial" pitchFamily="34" charset="0"/>
                <a:cs typeface="Arial" pitchFamily="34" charset="0"/>
              </a:defRPr>
            </a:lvl1pPr>
            <a:lvl2pPr>
              <a:defRPr sz="1100">
                <a:latin typeface="Arial" pitchFamily="34" charset="0"/>
                <a:cs typeface="Arial" pitchFamily="34" charset="0"/>
              </a:defRPr>
            </a:lvl2pPr>
            <a:lvl3pPr>
              <a:defRPr sz="1100">
                <a:latin typeface="Arial" pitchFamily="34" charset="0"/>
                <a:cs typeface="Arial" pitchFamily="34" charset="0"/>
              </a:defRPr>
            </a:lvl3pPr>
            <a:lvl4pPr>
              <a:defRPr sz="1100">
                <a:latin typeface="Arial" pitchFamily="34" charset="0"/>
                <a:cs typeface="Arial" pitchFamily="34" charset="0"/>
              </a:defRPr>
            </a:lvl4pPr>
            <a:lvl5pPr>
              <a:defRPr sz="1100">
                <a:latin typeface="Arial" pitchFamily="34" charset="0"/>
                <a:cs typeface="Arial" pitchFamily="34" charset="0"/>
              </a:defRPr>
            </a:lvl5pPr>
          </a:lstStyle>
          <a:p>
            <a:pPr lvl="0"/>
            <a:r>
              <a:rPr lang="en-US" smtClean="0"/>
              <a:t>Click to edit Master text styles</a:t>
            </a:r>
          </a:p>
        </p:txBody>
      </p:sp>
    </p:spTree>
    <p:extLst>
      <p:ext uri="{BB962C8B-B14F-4D97-AF65-F5344CB8AC3E}">
        <p14:creationId xmlns:p14="http://schemas.microsoft.com/office/powerpoint/2010/main" val="8245134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hf sldNum="0" hdr="0" dt="0"/>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r>
              <a:rPr lang="en-US"/>
              <a:t>Click to edit Master title style</a:t>
            </a:r>
          </a:p>
        </p:txBody>
      </p:sp>
      <p:sp>
        <p:nvSpPr>
          <p:cNvPr id="4" name="Content Placeholder 2"/>
          <p:cNvSpPr>
            <a:spLocks noGrp="1"/>
          </p:cNvSpPr>
          <p:nvPr>
            <p:ph idx="1"/>
          </p:nvPr>
        </p:nvSpPr>
        <p:spPr>
          <a:xfrm>
            <a:off x="228600" y="1295400"/>
            <a:ext cx="8763000" cy="4830763"/>
          </a:xfrm>
          <a:prstGeom prst="rect">
            <a:avLst/>
          </a:prstGeom>
        </p:spPr>
        <p:txBody>
          <a:bodyPr vert="horz" lIns="91440" tIns="45720" rIns="91440" bIns="45720" rtlCol="0">
            <a:normAutofit/>
          </a:bodyPr>
          <a:lstStyle>
            <a:lvl1pPr>
              <a:defRPr sz="2600"/>
            </a:lvl1pPr>
            <a:lvl3pPr>
              <a:defRPr sz="2200"/>
            </a:lvl3pPr>
            <a:lvl5pPr>
              <a:defRPr sz="1800"/>
            </a:lvl5pPr>
          </a:lstStyle>
          <a:p>
            <a:pPr marL="461963" lvl="0" indent="-461963">
              <a:buSzPct val="100000"/>
            </a:pPr>
            <a:r>
              <a:rPr lang="en-US" dirty="0" smtClean="0"/>
              <a:t>Click to edit Master text styles</a:t>
            </a:r>
          </a:p>
          <a:p>
            <a:pPr marL="914400" lvl="1" indent="-457200"/>
            <a:r>
              <a:rPr lang="en-US" dirty="0" smtClean="0"/>
              <a:t>Second level</a:t>
            </a:r>
          </a:p>
          <a:p>
            <a:pPr marL="1376363" lvl="2" indent="-461963"/>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Figure + Caption Layout">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10" name="Title 1"/>
          <p:cNvSpPr>
            <a:spLocks noGrp="1"/>
          </p:cNvSpPr>
          <p:nvPr>
            <p:ph type="title"/>
          </p:nvPr>
        </p:nvSpPr>
        <p:spPr>
          <a:xfrm>
            <a:off x="519169" y="357626"/>
            <a:ext cx="8032638" cy="1004011"/>
          </a:xfrm>
        </p:spPr>
        <p:txBody>
          <a:bodyPr>
            <a:normAutofit/>
          </a:bodyPr>
          <a:lstStyle>
            <a:lvl1pPr algn="ctr">
              <a:defRPr sz="3600" b="0">
                <a:solidFill>
                  <a:schemeClr val="tx1"/>
                </a:solidFill>
              </a:defRPr>
            </a:lvl1pPr>
          </a:lstStyle>
          <a:p>
            <a:r>
              <a:rPr lang="en-US" smtClean="0"/>
              <a:t>Click to edit Master title style</a:t>
            </a:r>
            <a:endParaRPr lang="en-US" dirty="0"/>
          </a:p>
        </p:txBody>
      </p:sp>
      <p:sp>
        <p:nvSpPr>
          <p:cNvPr id="11" name="Content Placeholder 3"/>
          <p:cNvSpPr>
            <a:spLocks noGrp="1"/>
          </p:cNvSpPr>
          <p:nvPr>
            <p:ph type="body" sz="half" idx="2"/>
          </p:nvPr>
        </p:nvSpPr>
        <p:spPr>
          <a:xfrm>
            <a:off x="519169" y="5486400"/>
            <a:ext cx="8032638" cy="66517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6" name="Rectangle 5"/>
          <p:cNvSpPr/>
          <p:nvPr/>
        </p:nvSpPr>
        <p:spPr bwMode="white">
          <a:xfrm>
            <a:off x="-7937" y="6248400"/>
            <a:ext cx="9151937" cy="617539"/>
          </a:xfrm>
          <a:prstGeom prst="rect">
            <a:avLst/>
          </a:prstGeom>
          <a:solidFill>
            <a:srgbClr val="84595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8" name="Copyright" descr="Pearson: Copyright 2015, 2012, 2009"/>
          <p:cNvSpPr txBox="1">
            <a:spLocks noChangeArrowheads="1"/>
          </p:cNvSpPr>
          <p:nvPr/>
        </p:nvSpPr>
        <p:spPr bwMode="auto">
          <a:xfrm>
            <a:off x="1524000" y="6398426"/>
            <a:ext cx="7012763" cy="347987"/>
          </a:xfrm>
          <a:prstGeom prst="rect">
            <a:avLst/>
          </a:prstGeom>
          <a:solidFill>
            <a:srgbClr val="845951"/>
          </a:solidFill>
          <a:ln w="9525">
            <a:noFill/>
            <a:miter lim="800000"/>
            <a:headEnd/>
            <a:tailEnd/>
          </a:ln>
        </p:spPr>
        <p:txBody>
          <a:bodyPr lIns="0" tIns="0" rIns="0" bIns="0" anchor="ctr"/>
          <a:lstStyle>
            <a:lvl1pPr eaLnBrk="0" hangingPunct="0">
              <a:defRPr sz="2400">
                <a:solidFill>
                  <a:schemeClr val="tx1"/>
                </a:solidFill>
                <a:latin typeface="Arial" panose="020B0604020202020204" pitchFamily="34" charset="0"/>
              </a:defRPr>
            </a:lvl1pPr>
            <a:lvl2pPr marL="37931725" indent="-37474525" eaLnBrk="0" hangingPunct="0">
              <a:defRPr sz="2400">
                <a:solidFill>
                  <a:schemeClr val="tx1"/>
                </a:solidFill>
                <a:latin typeface="Arial" panose="020B0604020202020204" pitchFamily="34" charset="0"/>
              </a:defRPr>
            </a:lvl2pPr>
            <a:lvl3pPr eaLnBrk="0" hangingPunct="0">
              <a:defRPr sz="2400">
                <a:solidFill>
                  <a:schemeClr val="tx1"/>
                </a:solidFill>
                <a:latin typeface="Arial" panose="020B0604020202020204" pitchFamily="34" charset="0"/>
              </a:defRPr>
            </a:lvl3pPr>
            <a:lvl4pPr eaLnBrk="0" hangingPunct="0">
              <a:defRPr sz="2400">
                <a:solidFill>
                  <a:schemeClr val="tx1"/>
                </a:solidFill>
                <a:latin typeface="Arial" panose="020B0604020202020204" pitchFamily="34" charset="0"/>
              </a:defRPr>
            </a:lvl4pPr>
            <a:lvl5pPr eaLnBrk="0" hangingPunct="0">
              <a:defRPr sz="2400">
                <a:solidFill>
                  <a:schemeClr val="tx1"/>
                </a:solidFill>
                <a:latin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defRPr>
            </a:lvl9pPr>
          </a:lstStyle>
          <a:p>
            <a:pPr marL="0" indent="0" algn="ctr">
              <a:buNone/>
              <a:defRPr/>
            </a:pPr>
            <a:r>
              <a:rPr lang="en-US" sz="1200" dirty="0" smtClean="0">
                <a:solidFill>
                  <a:schemeClr val="bg1"/>
                </a:solidFill>
              </a:rPr>
              <a:t>Copyright © 2019 Cengage. All rights reserved.</a:t>
            </a:r>
            <a:endParaRPr lang="en-US" sz="1200" dirty="0">
              <a:solidFill>
                <a:schemeClr val="bg1"/>
              </a:solidFill>
            </a:endParaRPr>
          </a:p>
        </p:txBody>
      </p:sp>
      <p:pic>
        <p:nvPicPr>
          <p:cNvPr id="9"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0" y="6407820"/>
            <a:ext cx="1285875" cy="333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66341659"/>
      </p:ext>
    </p:extLst>
  </p:cSld>
  <p:clrMapOvr>
    <a:masterClrMapping/>
  </p:clrMapOvr>
  <p:transition spd="slow"/>
  <p:timing>
    <p:tnLst>
      <p:par>
        <p:cTn id="1" dur="indefinite" restart="never" nodeType="tmRoot"/>
      </p:par>
    </p:tnLst>
  </p:timing>
  <p:hf sldNum="0" hdr="0" dt="0"/>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Content Placeholder 1"/>
          <p:cNvSpPr>
            <a:spLocks noGrp="1"/>
          </p:cNvSpPr>
          <p:nvPr>
            <p:ph type="title"/>
          </p:nvPr>
        </p:nvSpPr>
        <p:spPr>
          <a:xfrm>
            <a:off x="457200" y="27709"/>
            <a:ext cx="8229600" cy="1039091"/>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Content Placeholder 2"/>
          <p:cNvSpPr>
            <a:spLocks noGrp="1"/>
          </p:cNvSpPr>
          <p:nvPr>
            <p:ph type="body" idx="1"/>
          </p:nvPr>
        </p:nvSpPr>
        <p:spPr>
          <a:xfrm>
            <a:off x="228600" y="1295400"/>
            <a:ext cx="8763000" cy="4830763"/>
          </a:xfrm>
          <a:prstGeom prst="rect">
            <a:avLst/>
          </a:prstGeom>
        </p:spPr>
        <p:txBody>
          <a:bodyPr vert="horz" lIns="91440" tIns="45720" rIns="91440" bIns="45720" rtlCol="0">
            <a:normAutofit/>
          </a:bodyPr>
          <a:lstStyle/>
          <a:p>
            <a:pPr marL="461963" lvl="0" indent="-461963">
              <a:buSzPct val="100000"/>
            </a:pPr>
            <a:r>
              <a:rPr lang="en-US" dirty="0" smtClean="0"/>
              <a:t>Click to edit Master text styles</a:t>
            </a:r>
          </a:p>
          <a:p>
            <a:pPr marL="914400" lvl="1" indent="-457200"/>
            <a:r>
              <a:rPr lang="en-US" dirty="0" smtClean="0"/>
              <a:t>Second level</a:t>
            </a:r>
          </a:p>
          <a:p>
            <a:pPr marL="1376363" lvl="2" indent="-461963"/>
            <a:r>
              <a:rPr lang="en-US" dirty="0" smtClean="0"/>
              <a:t>Third level</a:t>
            </a:r>
          </a:p>
          <a:p>
            <a:pPr lvl="3"/>
            <a:r>
              <a:rPr lang="en-US" dirty="0" smtClean="0"/>
              <a:t>Fourth level</a:t>
            </a:r>
          </a:p>
          <a:p>
            <a:pPr lvl="4"/>
            <a:r>
              <a:rPr lang="en-US" dirty="0" smtClean="0"/>
              <a:t>Fifth level</a:t>
            </a:r>
            <a:endParaRPr lang="en-US" dirty="0"/>
          </a:p>
        </p:txBody>
      </p:sp>
      <p:sp>
        <p:nvSpPr>
          <p:cNvPr id="7" name="Rectangle 6"/>
          <p:cNvSpPr/>
          <p:nvPr/>
        </p:nvSpPr>
        <p:spPr bwMode="white">
          <a:xfrm>
            <a:off x="0" y="0"/>
            <a:ext cx="9144000" cy="1133554"/>
          </a:xfrm>
          <a:prstGeom prst="rect">
            <a:avLst/>
          </a:prstGeom>
          <a:solidFill>
            <a:srgbClr val="8459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p:cNvSpPr/>
          <p:nvPr/>
        </p:nvSpPr>
        <p:spPr bwMode="white">
          <a:xfrm>
            <a:off x="-7938" y="6248400"/>
            <a:ext cx="9161464" cy="629874"/>
          </a:xfrm>
          <a:prstGeom prst="rect">
            <a:avLst/>
          </a:prstGeom>
          <a:solidFill>
            <a:srgbClr val="8459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Copyright" descr="Pearson: Copyright 2015, 2012, 2009"/>
          <p:cNvSpPr txBox="1">
            <a:spLocks noChangeArrowheads="1"/>
          </p:cNvSpPr>
          <p:nvPr/>
        </p:nvSpPr>
        <p:spPr bwMode="auto">
          <a:xfrm>
            <a:off x="1524000" y="6398426"/>
            <a:ext cx="7012763" cy="347987"/>
          </a:xfrm>
          <a:prstGeom prst="rect">
            <a:avLst/>
          </a:prstGeom>
          <a:solidFill>
            <a:srgbClr val="845951"/>
          </a:solidFill>
          <a:ln w="9525">
            <a:noFill/>
            <a:miter lim="800000"/>
            <a:headEnd/>
            <a:tailEnd/>
          </a:ln>
        </p:spPr>
        <p:txBody>
          <a:bodyPr lIns="0" tIns="0" rIns="0" bIns="0" anchor="ctr"/>
          <a:lstStyle>
            <a:lvl1pPr eaLnBrk="0" hangingPunct="0">
              <a:defRPr sz="2400">
                <a:solidFill>
                  <a:schemeClr val="tx1"/>
                </a:solidFill>
                <a:latin typeface="Arial" panose="020B0604020202020204" pitchFamily="34" charset="0"/>
              </a:defRPr>
            </a:lvl1pPr>
            <a:lvl2pPr marL="37931725" indent="-37474525" eaLnBrk="0" hangingPunct="0">
              <a:defRPr sz="2400">
                <a:solidFill>
                  <a:schemeClr val="tx1"/>
                </a:solidFill>
                <a:latin typeface="Arial" panose="020B0604020202020204" pitchFamily="34" charset="0"/>
              </a:defRPr>
            </a:lvl2pPr>
            <a:lvl3pPr eaLnBrk="0" hangingPunct="0">
              <a:defRPr sz="2400">
                <a:solidFill>
                  <a:schemeClr val="tx1"/>
                </a:solidFill>
                <a:latin typeface="Arial" panose="020B0604020202020204" pitchFamily="34" charset="0"/>
              </a:defRPr>
            </a:lvl3pPr>
            <a:lvl4pPr eaLnBrk="0" hangingPunct="0">
              <a:defRPr sz="2400">
                <a:solidFill>
                  <a:schemeClr val="tx1"/>
                </a:solidFill>
                <a:latin typeface="Arial" panose="020B0604020202020204" pitchFamily="34" charset="0"/>
              </a:defRPr>
            </a:lvl4pPr>
            <a:lvl5pPr eaLnBrk="0" hangingPunct="0">
              <a:defRPr sz="2400">
                <a:solidFill>
                  <a:schemeClr val="tx1"/>
                </a:solidFill>
                <a:latin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defRPr>
            </a:lvl9pPr>
          </a:lstStyle>
          <a:p>
            <a:pPr marL="0" indent="0" algn="ctr">
              <a:buNone/>
              <a:defRPr/>
            </a:pPr>
            <a:r>
              <a:rPr lang="en-US" sz="1200" dirty="0" smtClean="0">
                <a:solidFill>
                  <a:schemeClr val="bg1"/>
                </a:solidFill>
              </a:rPr>
              <a:t>Copyright © 2019 Cengage. All rights reserved.</a:t>
            </a:r>
            <a:endParaRPr lang="en-US" sz="1200" dirty="0">
              <a:solidFill>
                <a:schemeClr val="bg1"/>
              </a:solidFill>
            </a:endParaRPr>
          </a:p>
        </p:txBody>
      </p:sp>
      <p:pic>
        <p:nvPicPr>
          <p:cNvPr id="2050" name="Picture 2"/>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0" y="6407820"/>
            <a:ext cx="1285875" cy="333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40483617"/>
      </p:ext>
    </p:extLst>
  </p:cSld>
  <p:clrMap bg1="lt1" tx1="dk1" bg2="lt2" tx2="dk2" accent1="accent1" accent2="accent2" accent3="accent3" accent4="accent4" accent5="accent5" accent6="accent6" hlink="hlink" folHlink="folHlink"/>
  <p:sldLayoutIdLst>
    <p:sldLayoutId id="2147483671" r:id="rId1"/>
    <p:sldLayoutId id="2147483675" r:id="rId2"/>
    <p:sldLayoutId id="2147483673" r:id="rId3"/>
  </p:sldLayoutIdLst>
  <p:timing>
    <p:tnLst>
      <p:par>
        <p:cTn id="1" dur="indefinite" restart="never" nodeType="tmRoot"/>
      </p:par>
    </p:tnLst>
  </p:timing>
  <p:hf sldNum="0" hdr="0" dt="0"/>
  <p:txStyles>
    <p:titleStyle>
      <a:lvl1pPr algn="ctr" defTabSz="914400" rtl="0" eaLnBrk="1" latinLnBrk="0" hangingPunct="1">
        <a:spcBef>
          <a:spcPct val="0"/>
        </a:spcBef>
        <a:buNone/>
        <a:defRPr sz="3600" kern="1200">
          <a:solidFill>
            <a:schemeClr val="bg1"/>
          </a:solidFill>
          <a:latin typeface="Arial" pitchFamily="34" charset="0"/>
          <a:ea typeface="+mj-ea"/>
          <a:cs typeface="Arial" pitchFamily="34" charset="0"/>
        </a:defRPr>
      </a:lvl1pPr>
    </p:titleStyle>
    <p:bodyStyle>
      <a:lvl1pPr marL="342900" indent="-342900" algn="l" defTabSz="914400" rtl="0" eaLnBrk="1" latinLnBrk="0" hangingPunct="1">
        <a:spcBef>
          <a:spcPct val="20000"/>
        </a:spcBef>
        <a:buClr>
          <a:srgbClr val="845951"/>
        </a:buClr>
        <a:buFont typeface="Arial" pitchFamily="34" charset="0"/>
        <a:buChar char="•"/>
        <a:defRPr lang="en-US" sz="2800" kern="1200" dirty="0" smtClean="0">
          <a:solidFill>
            <a:schemeClr val="tx1"/>
          </a:solidFill>
          <a:latin typeface="Arial" pitchFamily="34" charset="0"/>
          <a:ea typeface="Verdana" pitchFamily="34" charset="0"/>
          <a:cs typeface="Arial" pitchFamily="34" charset="0"/>
        </a:defRPr>
      </a:lvl1pPr>
      <a:lvl2pPr marL="742950" indent="-285750" algn="l" defTabSz="914400" rtl="0" eaLnBrk="1" latinLnBrk="0" hangingPunct="1">
        <a:spcBef>
          <a:spcPct val="20000"/>
        </a:spcBef>
        <a:buClr>
          <a:srgbClr val="845951"/>
        </a:buClr>
        <a:buFont typeface="Arial" pitchFamily="34" charset="0"/>
        <a:buChar char="–"/>
        <a:defRPr lang="en-US" sz="2400" kern="1200" dirty="0" smtClean="0">
          <a:solidFill>
            <a:schemeClr val="tx1"/>
          </a:solidFill>
          <a:latin typeface="Arial" pitchFamily="34" charset="0"/>
          <a:ea typeface="Verdana" pitchFamily="34" charset="0"/>
          <a:cs typeface="Arial" pitchFamily="34" charset="0"/>
        </a:defRPr>
      </a:lvl2pPr>
      <a:lvl3pPr marL="1143000" indent="-228600" algn="l" defTabSz="914400" rtl="0" eaLnBrk="1" latinLnBrk="0" hangingPunct="1">
        <a:spcBef>
          <a:spcPct val="20000"/>
        </a:spcBef>
        <a:buClr>
          <a:srgbClr val="845951"/>
        </a:buClr>
        <a:buFont typeface="Wingdings" pitchFamily="2" charset="2"/>
        <a:buChar char="§"/>
        <a:defRPr lang="en-US" sz="2000" kern="1200" dirty="0" smtClean="0">
          <a:solidFill>
            <a:schemeClr val="tx1"/>
          </a:solidFill>
          <a:latin typeface="Arial" pitchFamily="34" charset="0"/>
          <a:ea typeface="Verdana" pitchFamily="34" charset="0"/>
          <a:cs typeface="Arial" pitchFamily="34" charset="0"/>
        </a:defRPr>
      </a:lvl3pPr>
      <a:lvl4pPr marL="1600200" indent="-228600" algn="l" defTabSz="914400" rtl="0" eaLnBrk="1" latinLnBrk="0" hangingPunct="1">
        <a:spcBef>
          <a:spcPct val="20000"/>
        </a:spcBef>
        <a:buClr>
          <a:srgbClr val="845951"/>
        </a:buClr>
        <a:buFont typeface="Courier New" pitchFamily="49" charset="0"/>
        <a:buChar char="o"/>
        <a:defRPr lang="en-US" sz="2000" kern="1200" dirty="0" smtClean="0">
          <a:solidFill>
            <a:schemeClr val="tx1"/>
          </a:solidFill>
          <a:latin typeface="Arial" pitchFamily="34" charset="0"/>
          <a:ea typeface="Verdana" pitchFamily="34" charset="0"/>
          <a:cs typeface="Arial" pitchFamily="34" charset="0"/>
        </a:defRPr>
      </a:lvl4pPr>
      <a:lvl5pPr marL="2057400" indent="-228600" algn="l" defTabSz="914400" rtl="0" eaLnBrk="1" latinLnBrk="0" hangingPunct="1">
        <a:spcBef>
          <a:spcPct val="20000"/>
        </a:spcBef>
        <a:buClr>
          <a:srgbClr val="845951"/>
        </a:buClr>
        <a:buFont typeface="Arial" pitchFamily="34" charset="0"/>
        <a:buChar char="»"/>
        <a:defRPr lang="en-US" sz="2000" kern="1200" dirty="0">
          <a:solidFill>
            <a:schemeClr val="tx1"/>
          </a:solidFill>
          <a:latin typeface="Arial" pitchFamily="34" charset="0"/>
          <a:ea typeface="Verdana" pitchFamily="34" charset="0"/>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00.xml"/><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01.xml"/><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02.xml"/><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74.xml"/><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75.xml"/><Relationship Id="rId1" Type="http://schemas.openxmlformats.org/officeDocument/2006/relationships/slideLayout" Target="../slideLayouts/slideLayout3.xml"/><Relationship Id="rId4" Type="http://schemas.openxmlformats.org/officeDocument/2006/relationships/image" Target="../media/image42.png"/></Relationships>
</file>

<file path=ppt/slides/_rels/slide7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7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77.xml"/><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78.xml"/><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83.xml"/><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85.xml"/><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87.xml"/><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89.xml"/><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91.xml"/><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92.xml"/><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93.xml"/><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94.xml"/><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
            <a:ext cx="9143999" cy="1331258"/>
          </a:xfrm>
        </p:spPr>
        <p:txBody>
          <a:bodyPr anchor="ctr"/>
          <a:lstStyle/>
          <a:p>
            <a:pPr algn="l"/>
            <a:r>
              <a:rPr lang="en-US" sz="4400" dirty="0" smtClean="0"/>
              <a:t>Computer Concepts 2018</a:t>
            </a:r>
            <a:endParaRPr lang="en-US" sz="4400" dirty="0"/>
          </a:p>
        </p:txBody>
      </p:sp>
      <p:pic>
        <p:nvPicPr>
          <p:cNvPr id="1026" name="Picture 2" descr="Book cover reads title: Computer Concepts 2018: Comprehensive. An image on the cover page shows stack of wood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872" y="1436968"/>
            <a:ext cx="3613203" cy="47467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 Placeholder 5"/>
          <p:cNvSpPr>
            <a:spLocks noGrp="1"/>
          </p:cNvSpPr>
          <p:nvPr>
            <p:ph type="body" sz="quarter" idx="14"/>
          </p:nvPr>
        </p:nvSpPr>
        <p:spPr>
          <a:xfrm>
            <a:off x="5080000" y="3035300"/>
            <a:ext cx="3566459" cy="1393264"/>
          </a:xfrm>
        </p:spPr>
        <p:txBody>
          <a:bodyPr/>
          <a:lstStyle/>
          <a:p>
            <a:pPr algn="ctr"/>
            <a:r>
              <a:rPr lang="en-IN" b="1" dirty="0"/>
              <a:t>Module</a:t>
            </a:r>
            <a:r>
              <a:rPr lang="en-US" b="1" dirty="0" smtClean="0"/>
              <a:t> </a:t>
            </a:r>
            <a:r>
              <a:rPr lang="en-US" b="1" dirty="0" smtClean="0"/>
              <a:t>4</a:t>
            </a:r>
            <a:r>
              <a:rPr lang="en-US" sz="3200" dirty="0" smtClean="0"/>
              <a:t/>
            </a:r>
            <a:br>
              <a:rPr lang="en-US" sz="3200" dirty="0" smtClean="0"/>
            </a:br>
            <a:r>
              <a:rPr lang="en-US" sz="4000" dirty="0" smtClean="0"/>
              <a:t>The Web</a:t>
            </a:r>
            <a:endParaRPr lang="en-US" sz="4000" dirty="0"/>
          </a:p>
        </p:txBody>
      </p:sp>
      <p:pic>
        <p:nvPicPr>
          <p:cNvPr id="9" name="Picture 2" descr="Book cover reads title: Computer Concepts 2018: Comprehensive. An image on the cover page shows stack of woods."/>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6407820"/>
            <a:ext cx="1285875" cy="333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 Placeholder 6"/>
          <p:cNvSpPr>
            <a:spLocks noGrp="1"/>
          </p:cNvSpPr>
          <p:nvPr>
            <p:ph sz="quarter" idx="16"/>
          </p:nvPr>
        </p:nvSpPr>
        <p:spPr/>
        <p:txBody>
          <a:bodyPr anchor="ctr"/>
          <a:lstStyle/>
          <a:p>
            <a:pPr marL="0" indent="0">
              <a:buNone/>
              <a:defRPr/>
            </a:pPr>
            <a:r>
              <a:rPr lang="en-US" sz="1200" dirty="0">
                <a:solidFill>
                  <a:schemeClr val="bg1"/>
                </a:solidFill>
              </a:rPr>
              <a:t>Copyright © 2019 Cengage. All rights reserved.</a:t>
            </a:r>
          </a:p>
        </p:txBody>
      </p:sp>
    </p:spTree>
    <p:extLst>
      <p:ext uri="{BB962C8B-B14F-4D97-AF65-F5344CB8AC3E}">
        <p14:creationId xmlns:p14="http://schemas.microsoft.com/office/powerpoint/2010/main" val="37536635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69" y="154430"/>
            <a:ext cx="8032638" cy="687399"/>
          </a:xfrm>
        </p:spPr>
        <p:txBody>
          <a:bodyPr/>
          <a:lstStyle/>
          <a:p>
            <a:r>
              <a:rPr lang="en-US" dirty="0" smtClean="0"/>
              <a:t>Evolution (2 of 4)</a:t>
            </a:r>
            <a:endParaRPr lang="en-US" dirty="0"/>
          </a:p>
        </p:txBody>
      </p:sp>
      <p:pic>
        <p:nvPicPr>
          <p:cNvPr id="1026" name="Picture 2" descr="An illustration depicts the TED Nelson’s sketch of Project Xanadu. A flat sheet with rectangular boxes laid on it is labeled “Expanding Tissue of Text, Data, and Graphics.” Small squares and a long bar divided into small rectangles are arranged above the rectangle sheet. Connections are depicted from the squares and the partitions of the long bar to the rectangles laid on the sheet. The supporting text pointing the long bar reads “DOCUMENTS contain a series of POINTERS into the changing web of data.” The supporting text associated with the connections reads “LINKS are connections between documents which the user may follow.” The trademark associated with the illustration reads “Courtesy of Ted Nelson. “Xanadu®” is a registered trademark of Project Xanadu.” The supporting text below the illustration reads “Ted Nelson sketched his vision for Project Xanadu in the 1960s. Notice his use of the terms web and links, which are now familiar to everyone who uses the World Wide Web.”"/>
          <p:cNvPicPr>
            <a:picLocks noChangeAspect="1" noChangeArrowheads="1"/>
          </p:cNvPicPr>
          <p:nvPr/>
        </p:nvPicPr>
        <p:blipFill>
          <a:blip r:embed="rId3" cstate="print"/>
          <a:srcRect/>
          <a:stretch>
            <a:fillRect/>
          </a:stretch>
        </p:blipFill>
        <p:spPr bwMode="auto">
          <a:xfrm>
            <a:off x="2104335" y="1032557"/>
            <a:ext cx="5072759" cy="4076473"/>
          </a:xfrm>
          <a:prstGeom prst="rect">
            <a:avLst/>
          </a:prstGeom>
          <a:noFill/>
          <a:ln w="9525">
            <a:noFill/>
            <a:miter lim="800000"/>
            <a:headEnd/>
            <a:tailEnd/>
          </a:ln>
        </p:spPr>
      </p:pic>
      <p:sp>
        <p:nvSpPr>
          <p:cNvPr id="5" name="Content Placeholder 4"/>
          <p:cNvSpPr>
            <a:spLocks noGrp="1"/>
          </p:cNvSpPr>
          <p:nvPr>
            <p:ph type="body" sz="half" idx="2"/>
          </p:nvPr>
        </p:nvSpPr>
        <p:spPr>
          <a:xfrm>
            <a:off x="533684" y="5297776"/>
            <a:ext cx="8032638" cy="870797"/>
          </a:xfrm>
        </p:spPr>
        <p:txBody>
          <a:bodyPr>
            <a:noAutofit/>
          </a:bodyPr>
          <a:lstStyle/>
          <a:p>
            <a:r>
              <a:rPr lang="en-US" sz="1800" dirty="0" smtClean="0"/>
              <a:t>Ted Nelson sketched his vision for project Xanadu in the 1960s.Notice his use of the terms web and </a:t>
            </a:r>
            <a:r>
              <a:rPr lang="en-US" sz="1800" i="1" dirty="0" smtClean="0"/>
              <a:t>links, </a:t>
            </a:r>
            <a:r>
              <a:rPr lang="en-US" sz="1800" dirty="0" smtClean="0"/>
              <a:t>Which are now familiar to everyone who uses the World Wide Web.</a:t>
            </a:r>
            <a:endParaRPr lang="en-US" sz="1800" dirty="0"/>
          </a:p>
        </p:txBody>
      </p:sp>
    </p:spTree>
  </p:cSld>
  <p:clrMapOvr>
    <a:masterClrMapping/>
  </p:clrMapOvr>
  <p:transition spd="slow"/>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Formulating Searches (4 of 7)</a:t>
            </a:r>
            <a:endParaRPr lang="en-US" dirty="0"/>
          </a:p>
        </p:txBody>
      </p:sp>
      <p:sp>
        <p:nvSpPr>
          <p:cNvPr id="3" name="Content Placeholder 2"/>
          <p:cNvSpPr>
            <a:spLocks noGrp="1"/>
          </p:cNvSpPr>
          <p:nvPr>
            <p:ph type="body" idx="4294967295"/>
          </p:nvPr>
        </p:nvSpPr>
        <p:spPr>
          <a:xfrm>
            <a:off x="228600" y="1295400"/>
            <a:ext cx="8763000" cy="4830763"/>
          </a:xfrm>
        </p:spPr>
        <p:txBody>
          <a:bodyPr>
            <a:normAutofit/>
          </a:bodyPr>
          <a:lstStyle/>
          <a:p>
            <a:pPr lvl="0"/>
            <a:r>
              <a:rPr lang="en-US" sz="2600" dirty="0" smtClean="0"/>
              <a:t>Context</a:t>
            </a:r>
            <a:r>
              <a:rPr lang="en-US" sz="2600" dirty="0"/>
              <a:t>. Search engines build on your previous searches. If you formulate several Batman-related searches and then search for </a:t>
            </a:r>
            <a:r>
              <a:rPr lang="en-US" sz="2600" i="1" dirty="0"/>
              <a:t>dark night</a:t>
            </a:r>
            <a:r>
              <a:rPr lang="en-US" sz="2600" dirty="0"/>
              <a:t>, your search engine might assume that you are looking for information about the Batman movie </a:t>
            </a:r>
            <a:r>
              <a:rPr lang="en-US" sz="2600" i="1" dirty="0"/>
              <a:t>The Dark Knight </a:t>
            </a:r>
            <a:r>
              <a:rPr lang="en-US" sz="2600" dirty="0"/>
              <a:t>instead of astronomy information. Google uses this predictive technology unless you clear your Web history.</a:t>
            </a:r>
          </a:p>
        </p:txBody>
      </p:sp>
    </p:spTree>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Formulating Searches (5 of 7)</a:t>
            </a:r>
            <a:endParaRPr lang="en-US" dirty="0"/>
          </a:p>
        </p:txBody>
      </p:sp>
      <p:sp>
        <p:nvSpPr>
          <p:cNvPr id="3" name="Content Placeholder 2"/>
          <p:cNvSpPr>
            <a:spLocks noGrp="1"/>
          </p:cNvSpPr>
          <p:nvPr>
            <p:ph idx="1"/>
          </p:nvPr>
        </p:nvSpPr>
        <p:spPr/>
        <p:txBody>
          <a:bodyPr>
            <a:noAutofit/>
          </a:bodyPr>
          <a:lstStyle/>
          <a:p>
            <a:pPr>
              <a:buFont typeface="Arial" pitchFamily="34" charset="0"/>
              <a:buChar char="•"/>
            </a:pPr>
            <a:r>
              <a:rPr lang="en-US" sz="2600" dirty="0"/>
              <a:t>Narrowing a search can reduce the number of results and produce a more targeted list</a:t>
            </a:r>
          </a:p>
          <a:p>
            <a:pPr>
              <a:buFont typeface="Arial" pitchFamily="34" charset="0"/>
              <a:buChar char="•"/>
            </a:pPr>
            <a:r>
              <a:rPr lang="en-US" sz="2600" dirty="0"/>
              <a:t>A </a:t>
            </a:r>
            <a:r>
              <a:rPr lang="en-US" sz="2600" b="1" dirty="0"/>
              <a:t>search operator </a:t>
            </a:r>
            <a:r>
              <a:rPr lang="en-US" sz="2600" dirty="0"/>
              <a:t>is a word or symbol that describes a relationship between search terms and thereby helps you create a more focused </a:t>
            </a:r>
            <a:r>
              <a:rPr lang="en-US" sz="2600" dirty="0" smtClean="0"/>
              <a:t>query</a:t>
            </a:r>
            <a:endParaRPr lang="en-US" sz="2600"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69" y="81861"/>
            <a:ext cx="8032638" cy="774488"/>
          </a:xfrm>
        </p:spPr>
        <p:txBody>
          <a:bodyPr/>
          <a:lstStyle/>
          <a:p>
            <a:r>
              <a:rPr lang="en-US" dirty="0" smtClean="0"/>
              <a:t>Formulating Searches (6 of 7)</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3666007778"/>
              </p:ext>
            </p:extLst>
          </p:nvPr>
        </p:nvGraphicFramePr>
        <p:xfrm>
          <a:off x="449449" y="1314252"/>
          <a:ext cx="8229601" cy="4529590"/>
        </p:xfrm>
        <a:graphic>
          <a:graphicData uri="http://schemas.openxmlformats.org/drawingml/2006/table">
            <a:tbl>
              <a:tblPr firstRow="1" bandRow="1">
                <a:tableStyleId>{5940675A-B579-460E-94D1-54222C63F5DA}</a:tableStyleId>
              </a:tblPr>
              <a:tblGrid>
                <a:gridCol w="1394120"/>
                <a:gridCol w="6835481"/>
              </a:tblGrid>
              <a:tr h="56103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u="none" strike="noStrike" dirty="0" smtClean="0">
                          <a:latin typeface="Arial" pitchFamily="34" charset="0"/>
                          <a:cs typeface="Arial" pitchFamily="34" charset="0"/>
                        </a:rPr>
                        <a:t>AND</a:t>
                      </a:r>
                    </a:p>
                    <a:p>
                      <a:endParaRPr lang="en-US" sz="1200" dirty="0">
                        <a:latin typeface="Arial" pitchFamily="34" charset="0"/>
                        <a:cs typeface="Arial" pitchFamily="34"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u="none" strike="noStrike" dirty="0" smtClean="0">
                          <a:latin typeface="Arial" pitchFamily="34" charset="0"/>
                          <a:cs typeface="Arial" pitchFamily="34" charset="0"/>
                        </a:rPr>
                        <a:t>When two search terms are joined by AND, both terms must appear on a Web page before it can be included in the search results</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u="none" strike="noStrike" dirty="0" smtClean="0">
                          <a:latin typeface="Arial" pitchFamily="34" charset="0"/>
                          <a:cs typeface="Arial" pitchFamily="34" charset="0"/>
                        </a:rPr>
                        <a:t>Batman AND movies</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u="none" strike="noStrike" dirty="0" smtClean="0">
                          <a:latin typeface="Arial" pitchFamily="34" charset="0"/>
                          <a:cs typeface="Arial" pitchFamily="34" charset="0"/>
                        </a:rPr>
                        <a:t>Result: Pages about Batman movies</a:t>
                      </a:r>
                    </a:p>
                  </a:txBody>
                  <a:tcPr/>
                </a:tc>
              </a:tr>
              <a:tr h="784947">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u="none" strike="noStrike" dirty="0" smtClean="0">
                          <a:latin typeface="Arial" pitchFamily="34" charset="0"/>
                          <a:cs typeface="Arial" pitchFamily="34" charset="0"/>
                        </a:rPr>
                        <a:t>OR</a:t>
                      </a:r>
                    </a:p>
                    <a:p>
                      <a:endParaRPr lang="en-US" sz="1200" dirty="0">
                        <a:latin typeface="Arial" pitchFamily="34" charset="0"/>
                        <a:cs typeface="Arial" pitchFamily="34"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u="none" strike="noStrike" dirty="0" smtClean="0">
                          <a:latin typeface="Arial" pitchFamily="34" charset="0"/>
                          <a:cs typeface="Arial" pitchFamily="34" charset="0"/>
                        </a:rPr>
                        <a:t>When two search terms are joined by OR, either one or both of the search words could appear on a page.</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u="none" strike="noStrike" dirty="0" smtClean="0">
                          <a:latin typeface="Arial" pitchFamily="34" charset="0"/>
                          <a:cs typeface="Arial" pitchFamily="34" charset="0"/>
                        </a:rPr>
                        <a:t>Batman OR Catwoman</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u="none" strike="noStrike" dirty="0" smtClean="0">
                          <a:latin typeface="Arial" pitchFamily="34" charset="0"/>
                          <a:cs typeface="Arial" pitchFamily="34" charset="0"/>
                        </a:rPr>
                        <a:t>Result: Pages about Batman and pages about Catwoman</a:t>
                      </a:r>
                    </a:p>
                  </a:txBody>
                  <a:tcPr/>
                </a:tc>
              </a:tr>
              <a:tr h="61051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u="none" strike="noStrike" dirty="0" smtClean="0">
                          <a:latin typeface="Arial" pitchFamily="34" charset="0"/>
                          <a:cs typeface="Arial" pitchFamily="34" charset="0"/>
                        </a:rPr>
                        <a:t>NOT</a:t>
                      </a:r>
                    </a:p>
                    <a:p>
                      <a:endParaRPr lang="en-US" sz="1200" dirty="0">
                        <a:latin typeface="Arial" pitchFamily="34" charset="0"/>
                        <a:cs typeface="Arial" pitchFamily="34"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u="none" strike="noStrike" dirty="0" smtClean="0">
                          <a:latin typeface="Arial" pitchFamily="34" charset="0"/>
                          <a:cs typeface="Arial" pitchFamily="34" charset="0"/>
                        </a:rPr>
                        <a:t>The search term following NOT must not appear on any of the pages found by the search engine.</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u="none" strike="noStrike" dirty="0" smtClean="0">
                          <a:latin typeface="Arial" pitchFamily="34" charset="0"/>
                          <a:cs typeface="Arial" pitchFamily="34" charset="0"/>
                        </a:rPr>
                        <a:t>Batman NOT Catwoman</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u="none" strike="noStrike" dirty="0" smtClean="0">
                          <a:latin typeface="Arial" pitchFamily="34" charset="0"/>
                          <a:cs typeface="Arial" pitchFamily="34" charset="0"/>
                        </a:rPr>
                        <a:t>Result: Pages about Batman and pages about Catwoman</a:t>
                      </a:r>
                    </a:p>
                  </a:txBody>
                  <a:tcPr/>
                </a:tc>
              </a:tr>
              <a:tr h="61051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u="none" strike="noStrike" dirty="0" smtClean="0">
                          <a:latin typeface="Arial" pitchFamily="34" charset="0"/>
                          <a:cs typeface="Arial" pitchFamily="34" charset="0"/>
                        </a:rPr>
                        <a:t>“ ”</a:t>
                      </a:r>
                    </a:p>
                    <a:p>
                      <a:endParaRPr lang="en-US" sz="1200" dirty="0">
                        <a:latin typeface="Arial" pitchFamily="34" charset="0"/>
                        <a:cs typeface="Arial" pitchFamily="34"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u="none" strike="noStrike" dirty="0" smtClean="0">
                          <a:latin typeface="Arial" pitchFamily="34" charset="0"/>
                          <a:cs typeface="Arial" pitchFamily="34" charset="0"/>
                        </a:rPr>
                        <a:t>To search for an exact phrase, enter it in quotes.</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u="none" strike="noStrike" dirty="0" smtClean="0">
                          <a:latin typeface="Arial" pitchFamily="34" charset="0"/>
                          <a:cs typeface="Arial" pitchFamily="34" charset="0"/>
                        </a:rPr>
                        <a:t>“Dynamic Duo”</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u="none" strike="noStrike" dirty="0" smtClean="0">
                          <a:latin typeface="Arial" pitchFamily="34" charset="0"/>
                          <a:cs typeface="Arial" pitchFamily="34" charset="0"/>
                        </a:rPr>
                        <a:t>Result: Pages that contain the exact phrase Dynamic Duo</a:t>
                      </a:r>
                    </a:p>
                  </a:txBody>
                  <a:tcPr/>
                </a:tc>
              </a:tr>
              <a:tr h="952337">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u="none" strike="noStrike" dirty="0" smtClean="0">
                          <a:latin typeface="Arial" pitchFamily="34" charset="0"/>
                          <a:cs typeface="Arial" pitchFamily="34" charset="0"/>
                        </a:rPr>
                        <a:t>*</a:t>
                      </a:r>
                    </a:p>
                    <a:p>
                      <a:endParaRPr lang="en-US" sz="1200" dirty="0">
                        <a:latin typeface="Arial" pitchFamily="34" charset="0"/>
                        <a:cs typeface="Arial" pitchFamily="34"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u="none" strike="noStrike" dirty="0" smtClean="0">
                          <a:latin typeface="Arial" pitchFamily="34" charset="0"/>
                          <a:cs typeface="Arial" pitchFamily="34" charset="0"/>
                        </a:rPr>
                        <a:t>The asterisk (*) is sometimes referred to as a wildcard character. It allows a search engine to find pages with any derivation of a basic word.</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u="none" strike="noStrike" dirty="0" smtClean="0">
                          <a:latin typeface="Arial" pitchFamily="34" charset="0"/>
                          <a:cs typeface="Arial" pitchFamily="34" charset="0"/>
                        </a:rPr>
                        <a:t>Bat*</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u="none" strike="noStrike" dirty="0" smtClean="0">
                          <a:latin typeface="Arial" pitchFamily="34" charset="0"/>
                          <a:cs typeface="Arial" pitchFamily="34" charset="0"/>
                        </a:rPr>
                        <a:t>Result: Pages about bats, batters, Batman, batteries,</a:t>
                      </a:r>
                      <a:r>
                        <a:rPr lang="en-US" sz="1200" u="none" strike="noStrike" baseline="0" dirty="0" smtClean="0">
                          <a:latin typeface="Arial" pitchFamily="34" charset="0"/>
                          <a:cs typeface="Arial" pitchFamily="34" charset="0"/>
                        </a:rPr>
                        <a:t> </a:t>
                      </a:r>
                      <a:r>
                        <a:rPr lang="en-US" sz="1200" u="none" strike="noStrike" dirty="0" smtClean="0">
                          <a:latin typeface="Arial" pitchFamily="34" charset="0"/>
                          <a:cs typeface="Arial" pitchFamily="34" charset="0"/>
                        </a:rPr>
                        <a:t>etc.</a:t>
                      </a:r>
                    </a:p>
                  </a:txBody>
                  <a:tcPr/>
                </a:tc>
              </a:tr>
              <a:tr h="65117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u="none" strike="noStrike" dirty="0" smtClean="0">
                          <a:latin typeface="Arial" pitchFamily="34" charset="0"/>
                          <a:cs typeface="Arial" pitchFamily="34" charset="0"/>
                        </a:rPr>
                        <a:t> . .</a:t>
                      </a:r>
                    </a:p>
                    <a:p>
                      <a:endParaRPr lang="en-US" sz="1200" dirty="0">
                        <a:latin typeface="Arial" pitchFamily="34" charset="0"/>
                        <a:cs typeface="Arial" pitchFamily="34"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u="none" strike="noStrike" dirty="0" smtClean="0">
                          <a:latin typeface="Arial" pitchFamily="34" charset="0"/>
                          <a:cs typeface="Arial" pitchFamily="34" charset="0"/>
                        </a:rPr>
                        <a:t>Google lets you use two dots to specify a range of numbers, dates, episodes, or prices.</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u="none" strike="noStrike" dirty="0" smtClean="0">
                          <a:latin typeface="Arial" pitchFamily="34" charset="0"/>
                          <a:cs typeface="Arial" pitchFamily="34" charset="0"/>
                        </a:rPr>
                        <a:t>Batman episodes 5..8</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u="none" strike="noStrike" dirty="0" smtClean="0">
                          <a:latin typeface="Arial" pitchFamily="34" charset="0"/>
                          <a:cs typeface="Arial" pitchFamily="34" charset="0"/>
                        </a:rPr>
                        <a:t>Result: Pages about Batman episodes 5,6,7, and 8</a:t>
                      </a:r>
                    </a:p>
                  </a:txBody>
                  <a:tcPr/>
                </a:tc>
              </a:tr>
            </a:tbl>
          </a:graphicData>
        </a:graphic>
      </p:graphicFrame>
    </p:spTree>
    <p:extLst>
      <p:ext uri="{BB962C8B-B14F-4D97-AF65-F5344CB8AC3E}">
        <p14:creationId xmlns:p14="http://schemas.microsoft.com/office/powerpoint/2010/main" val="3148061875"/>
      </p:ext>
    </p:extLst>
  </p:cSld>
  <p:clrMapOvr>
    <a:masterClrMapping/>
  </p:clrMapOvr>
  <p:transition spd="slow"/>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69" y="168945"/>
            <a:ext cx="8032638" cy="672888"/>
          </a:xfrm>
        </p:spPr>
        <p:txBody>
          <a:bodyPr/>
          <a:lstStyle/>
          <a:p>
            <a:r>
              <a:rPr lang="en-US" dirty="0" smtClean="0"/>
              <a:t>Formulating Searches (7 of 7)</a:t>
            </a:r>
            <a:endParaRPr lang="en-US" dirty="0"/>
          </a:p>
        </p:txBody>
      </p:sp>
      <p:sp>
        <p:nvSpPr>
          <p:cNvPr id="3" name="Content Placeholder 2"/>
          <p:cNvSpPr>
            <a:spLocks noGrp="1"/>
          </p:cNvSpPr>
          <p:nvPr>
            <p:ph type="body" sz="half" idx="2"/>
          </p:nvPr>
        </p:nvSpPr>
        <p:spPr>
          <a:xfrm>
            <a:off x="388540" y="1567578"/>
            <a:ext cx="3196489" cy="4426821"/>
          </a:xfrm>
        </p:spPr>
        <p:txBody>
          <a:bodyPr>
            <a:noAutofit/>
          </a:bodyPr>
          <a:lstStyle/>
          <a:p>
            <a:pPr marL="342900" indent="-342900">
              <a:buFont typeface="Arial" pitchFamily="34" charset="0"/>
              <a:buChar char="•"/>
            </a:pPr>
            <a:r>
              <a:rPr lang="en-US" sz="2600" dirty="0"/>
              <a:t>Many search engines provide ways to make your searches more precise and obtain more useful results; Google Advanced search is one </a:t>
            </a:r>
            <a:r>
              <a:rPr lang="en-US" sz="2600" dirty="0" smtClean="0"/>
              <a:t>example</a:t>
            </a:r>
            <a:endParaRPr lang="en-US" sz="2600" dirty="0"/>
          </a:p>
        </p:txBody>
      </p:sp>
      <p:pic>
        <p:nvPicPr>
          <p:cNvPr id="4" name="Picture 2" descr="A screenshot of the Google Advanced Search window. At the top, left corner of the page is the heading “Advanced Search.”  The supporting text pointing the heading reads “Access Google’s advanced searching page by entering Advanced Search in the address bar.” Below the heading is multiple text boxes listed under the heading “Find pages with…” and drop-downs listed under the heading “Then narrow your results by…” The text boxes listed under the heading “Find pages with..” are labeled “All these words,” “This exact word or phrase,” “Any of these words,” “none of these words,” “numbers ranging from:” The drop-downs listed under the heading “Then narrow your results by” are labeled “Language,” “regions,” “last update,” “site or domain,” “terms appearing,” “safe search,” “reading level,” “file type,: and “Usage rights.” At the bottom right corner of the window is the button “Advanced Search.” "/>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14800" y="1370556"/>
            <a:ext cx="4116962" cy="4780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69" y="96375"/>
            <a:ext cx="8032638" cy="759974"/>
          </a:xfrm>
        </p:spPr>
        <p:txBody>
          <a:bodyPr/>
          <a:lstStyle/>
          <a:p>
            <a:r>
              <a:rPr lang="en-US" dirty="0" smtClean="0"/>
              <a:t>Search Privacy</a:t>
            </a:r>
            <a:endParaRPr lang="en-US" dirty="0"/>
          </a:p>
        </p:txBody>
      </p:sp>
      <p:sp>
        <p:nvSpPr>
          <p:cNvPr id="4" name="Content Placeholder 3"/>
          <p:cNvSpPr>
            <a:spLocks noGrp="1"/>
          </p:cNvSpPr>
          <p:nvPr>
            <p:ph type="body" sz="half" idx="2"/>
          </p:nvPr>
        </p:nvSpPr>
        <p:spPr>
          <a:xfrm>
            <a:off x="217714" y="1059547"/>
            <a:ext cx="8708571" cy="2989941"/>
          </a:xfrm>
        </p:spPr>
        <p:txBody>
          <a:bodyPr>
            <a:noAutofit/>
          </a:bodyPr>
          <a:lstStyle/>
          <a:p>
            <a:pPr marL="342900" indent="-342900">
              <a:buFont typeface="Arial" pitchFamily="34" charset="0"/>
              <a:buChar char="•"/>
            </a:pPr>
            <a:r>
              <a:rPr lang="en-US" sz="2600" dirty="0" smtClean="0"/>
              <a:t>Your search history contains a list of queries that you’ve made in a specific search engine</a:t>
            </a:r>
          </a:p>
          <a:p>
            <a:pPr marL="342900" indent="-342900">
              <a:buFont typeface="Arial" pitchFamily="34" charset="0"/>
              <a:buChar char="•"/>
            </a:pPr>
            <a:r>
              <a:rPr lang="en-US" sz="2600" dirty="0" smtClean="0"/>
              <a:t>Your search history is not the same as your browser history, which is a list of Web sites you’ve visited and is maintained by your browser</a:t>
            </a:r>
          </a:p>
          <a:p>
            <a:pPr marL="342900" indent="-342900">
              <a:buFont typeface="Arial" pitchFamily="34" charset="0"/>
              <a:buChar char="•"/>
            </a:pPr>
            <a:r>
              <a:rPr lang="en-US" sz="2600" dirty="0" smtClean="0"/>
              <a:t>Search history is stored in server logs on the search engines’ computers</a:t>
            </a:r>
          </a:p>
        </p:txBody>
      </p:sp>
      <p:pic>
        <p:nvPicPr>
          <p:cNvPr id="5" name="Picture 4" descr="An illustration depicts the contents of a search engine server log that reads &#10;“123.45.67.89 - 25/Mar/2003 10:15:32 -&#10;http://www.google.com/search?q=cars -&#10;Firefox 1.0.7; Windows NT 5.1 - 740674ce2123e969.” The supporting text pointing the address reads “User’s IP address.” The supporting text pointing the web link reads “Query string.” The supporting text pointing the text that reads Firefox 1.0.7; Windows NT 5.1” reads “User’s browser and operating system.” The supporting text pointing the text that reads &#10;“- 740674ce2123e969.” reads “Unique ID assigned to the user and set as a cookie on the local device; this number is retrieved each time the device accesses Google.”"/>
          <p:cNvPicPr>
            <a:picLocks noChangeAspect="1"/>
          </p:cNvPicPr>
          <p:nvPr/>
        </p:nvPicPr>
        <p:blipFill>
          <a:blip r:embed="rId3" cstate="print"/>
          <a:stretch>
            <a:fillRect/>
          </a:stretch>
        </p:blipFill>
        <p:spPr>
          <a:xfrm>
            <a:off x="1905000" y="4274460"/>
            <a:ext cx="5334000" cy="1668195"/>
          </a:xfrm>
          <a:prstGeom prst="rect">
            <a:avLst/>
          </a:prstGeom>
        </p:spPr>
      </p:pic>
    </p:spTree>
  </p:cSld>
  <p:clrMapOvr>
    <a:masterClrMapping/>
  </p:clrMapOvr>
  <p:transition spd="slow"/>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3200" y="67346"/>
            <a:ext cx="8781146" cy="803511"/>
          </a:xfrm>
        </p:spPr>
        <p:txBody>
          <a:bodyPr>
            <a:noAutofit/>
          </a:bodyPr>
          <a:lstStyle/>
          <a:p>
            <a:r>
              <a:rPr lang="en-US" dirty="0" smtClean="0"/>
              <a:t>Using Web-Based Source Material (1 of 3)</a:t>
            </a:r>
            <a:endParaRPr lang="en-US" dirty="0"/>
          </a:p>
        </p:txBody>
      </p:sp>
      <p:sp>
        <p:nvSpPr>
          <p:cNvPr id="3" name="Content Placeholder 2"/>
          <p:cNvSpPr>
            <a:spLocks noGrp="1"/>
          </p:cNvSpPr>
          <p:nvPr>
            <p:ph type="body" sz="half" idx="2"/>
          </p:nvPr>
        </p:nvSpPr>
        <p:spPr>
          <a:xfrm>
            <a:off x="232230" y="928928"/>
            <a:ext cx="4528456" cy="5283186"/>
          </a:xfrm>
        </p:spPr>
        <p:txBody>
          <a:bodyPr>
            <a:noAutofit/>
          </a:bodyPr>
          <a:lstStyle/>
          <a:p>
            <a:pPr marL="342900" indent="-342900">
              <a:buFont typeface="Arial" pitchFamily="34" charset="0"/>
              <a:buChar char="•"/>
            </a:pPr>
            <a:r>
              <a:rPr lang="en-US" sz="2600" dirty="0"/>
              <a:t>Most browsers provide Copy and Save commands that allow you to obtain text and images from a Web page</a:t>
            </a:r>
          </a:p>
          <a:p>
            <a:pPr marL="342900" indent="-342900">
              <a:buFont typeface="Arial" pitchFamily="34" charset="0"/>
              <a:buChar char="•"/>
            </a:pPr>
            <a:r>
              <a:rPr lang="en-US" sz="2600" dirty="0"/>
              <a:t>To keep track of the source for each text section, you can highlight the Web page’s URL in the Address box, use the Copy command, and then paste the URL into your </a:t>
            </a:r>
            <a:r>
              <a:rPr lang="en-US" sz="2600" dirty="0" smtClean="0"/>
              <a:t>document</a:t>
            </a:r>
            <a:endParaRPr lang="en-US" sz="2600" dirty="0"/>
          </a:p>
        </p:txBody>
      </p:sp>
      <p:pic>
        <p:nvPicPr>
          <p:cNvPr id="4" name="Picture 3" descr="A screenshot of the web page displaying the article titled “No One Knows You’re a Dog” with the photo of a dog is shown. The supporting text pointing the address bar reads “You can copy the Web site URL and paste it into your word processor to use as a citation.” The first paragraph of the article is highlighted and the supporting text pointing the highlighted content reads “To highlight a passage of text, hold down the mouse button while dragging the I-beam pointer from the beginning of the passage to the end of it.”"/>
          <p:cNvPicPr>
            <a:picLocks noChangeAspect="1"/>
          </p:cNvPicPr>
          <p:nvPr/>
        </p:nvPicPr>
        <p:blipFill>
          <a:blip r:embed="rId3" cstate="print"/>
          <a:stretch>
            <a:fillRect/>
          </a:stretch>
        </p:blipFill>
        <p:spPr>
          <a:xfrm>
            <a:off x="5146955" y="2126342"/>
            <a:ext cx="3837391" cy="2881088"/>
          </a:xfrm>
          <a:prstGeom prst="rect">
            <a:avLst/>
          </a:prstGeom>
        </p:spPr>
      </p:pic>
    </p:spTree>
  </p:cSld>
  <p:clrMapOvr>
    <a:masterClrMapping/>
  </p:clrMapOvr>
  <p:transition spd="slow"/>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5720"/>
            <a:ext cx="9144000" cy="1092096"/>
          </a:xfrm>
        </p:spPr>
        <p:txBody>
          <a:bodyPr>
            <a:noAutofit/>
          </a:bodyPr>
          <a:lstStyle/>
          <a:p>
            <a:r>
              <a:rPr lang="en-US" dirty="0" smtClean="0"/>
              <a:t>Using Web-Based Source Material (2 of 3)</a:t>
            </a:r>
            <a:endParaRPr lang="en-US" dirty="0"/>
          </a:p>
        </p:txBody>
      </p:sp>
      <p:sp>
        <p:nvSpPr>
          <p:cNvPr id="3" name="Content Placeholder 2"/>
          <p:cNvSpPr>
            <a:spLocks noGrp="1"/>
          </p:cNvSpPr>
          <p:nvPr>
            <p:ph type="body" idx="4294967295"/>
          </p:nvPr>
        </p:nvSpPr>
        <p:spPr>
          <a:xfrm>
            <a:off x="228600" y="1295400"/>
            <a:ext cx="8763000" cy="4800600"/>
          </a:xfrm>
        </p:spPr>
        <p:txBody>
          <a:bodyPr>
            <a:noAutofit/>
          </a:bodyPr>
          <a:lstStyle/>
          <a:p>
            <a:r>
              <a:rPr lang="en-US" sz="2600" dirty="0"/>
              <a:t>Presenting someone else’s work as your own is plagiarism</a:t>
            </a:r>
          </a:p>
          <a:p>
            <a:r>
              <a:rPr lang="en-US" sz="2600" dirty="0"/>
              <a:t>If you copy text, pictures, or other works from a Web page, be sure to credit the original author</a:t>
            </a:r>
          </a:p>
          <a:p>
            <a:r>
              <a:rPr lang="en-US" sz="2600" dirty="0"/>
              <a:t>Information that identifies the source of an excerpted work is called a </a:t>
            </a:r>
            <a:r>
              <a:rPr lang="en-US" sz="2600" dirty="0" smtClean="0"/>
              <a:t>citation</a:t>
            </a:r>
            <a:endParaRPr lang="en-US" sz="2600" dirty="0"/>
          </a:p>
        </p:txBody>
      </p:sp>
    </p:spTree>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709"/>
            <a:ext cx="9144000" cy="1039091"/>
          </a:xfrm>
        </p:spPr>
        <p:txBody>
          <a:bodyPr>
            <a:noAutofit/>
          </a:bodyPr>
          <a:lstStyle/>
          <a:p>
            <a:r>
              <a:rPr lang="en-US" dirty="0" smtClean="0"/>
              <a:t>Using Web-Based Source Material (3 of 3)</a:t>
            </a:r>
            <a:endParaRPr lang="en-US" dirty="0"/>
          </a:p>
        </p:txBody>
      </p:sp>
      <p:sp>
        <p:nvSpPr>
          <p:cNvPr id="3" name="Content Placeholder 2"/>
          <p:cNvSpPr>
            <a:spLocks noGrp="1"/>
          </p:cNvSpPr>
          <p:nvPr>
            <p:ph type="body" idx="4294967295"/>
          </p:nvPr>
        </p:nvSpPr>
        <p:spPr>
          <a:xfrm>
            <a:off x="228600" y="1295400"/>
            <a:ext cx="8763000" cy="4829629"/>
          </a:xfrm>
        </p:spPr>
        <p:txBody>
          <a:bodyPr>
            <a:noAutofit/>
          </a:bodyPr>
          <a:lstStyle/>
          <a:p>
            <a:r>
              <a:rPr lang="en-US" sz="2600" dirty="0" smtClean="0"/>
              <a:t>Written documents, such as reports and projects, generally include footnotes, endnotes, or inline citations formatted according to a standard style, such as MLA, APA, or Chicago</a:t>
            </a:r>
          </a:p>
          <a:p>
            <a:r>
              <a:rPr lang="en-US" sz="2600" dirty="0" smtClean="0"/>
              <a:t>In the United States, the Fair Use Doctrine allows limited use of copyrighted material for scholarship and review without obtaining permission</a:t>
            </a:r>
            <a:endParaRPr lang="en-US" sz="2600" dirty="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69" y="139917"/>
            <a:ext cx="8032638" cy="905112"/>
          </a:xfrm>
        </p:spPr>
        <p:txBody>
          <a:bodyPr/>
          <a:lstStyle/>
          <a:p>
            <a:r>
              <a:rPr lang="en-US" dirty="0" smtClean="0"/>
              <a:t>Evolution (3 of 4)</a:t>
            </a:r>
            <a:endParaRPr lang="en-US" dirty="0"/>
          </a:p>
        </p:txBody>
      </p:sp>
      <p:sp>
        <p:nvSpPr>
          <p:cNvPr id="4" name="Content Placeholder3"/>
          <p:cNvSpPr>
            <a:spLocks noGrp="1"/>
          </p:cNvSpPr>
          <p:nvPr>
            <p:ph type="body" sz="half" idx="2"/>
          </p:nvPr>
        </p:nvSpPr>
        <p:spPr>
          <a:xfrm>
            <a:off x="232230" y="1262743"/>
            <a:ext cx="8490856" cy="4804228"/>
          </a:xfrm>
        </p:spPr>
        <p:txBody>
          <a:bodyPr>
            <a:noAutofit/>
          </a:bodyPr>
          <a:lstStyle/>
          <a:p>
            <a:pPr marL="342900" indent="-342900">
              <a:buFont typeface="Arial" pitchFamily="34" charset="0"/>
              <a:buChar char="•"/>
            </a:pPr>
            <a:r>
              <a:rPr lang="en-US" sz="2600" dirty="0" smtClean="0"/>
              <a:t>In 1990 British scientist Tim Berners-Lee developed specifications for URLs, HTML, and HTTP — the foundation technologies of today’s Web</a:t>
            </a:r>
          </a:p>
          <a:p>
            <a:pPr marL="342900" indent="-342900">
              <a:buFont typeface="Arial" pitchFamily="34" charset="0"/>
              <a:buChar char="•"/>
            </a:pPr>
            <a:r>
              <a:rPr lang="en-US" sz="2600" dirty="0" smtClean="0"/>
              <a:t>Berners-Lee created the Web browser software Nexus</a:t>
            </a:r>
          </a:p>
          <a:p>
            <a:pPr marL="342900" indent="-342900">
              <a:buFont typeface="Arial" pitchFamily="34" charset="0"/>
              <a:buChar char="•"/>
            </a:pPr>
            <a:r>
              <a:rPr lang="en-US" sz="2600" dirty="0" smtClean="0"/>
              <a:t>In 1993 Marc Andreessen at the University of Illinois created the Web browser Mosaic that led to the development of the popular browser Netscape</a:t>
            </a:r>
            <a:endParaRPr lang="en-US" sz="2600" dirty="0"/>
          </a:p>
        </p:txBody>
      </p:sp>
    </p:spTree>
  </p:cSld>
  <p:clrMapOvr>
    <a:masterClrMapping/>
  </p:clrMapOvr>
  <p:transition spd="slow"/>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69" y="139917"/>
            <a:ext cx="8032638" cy="643860"/>
          </a:xfrm>
        </p:spPr>
        <p:txBody>
          <a:bodyPr/>
          <a:lstStyle/>
          <a:p>
            <a:r>
              <a:rPr lang="en-US" dirty="0" smtClean="0"/>
              <a:t>Evolution (4 of 4)</a:t>
            </a:r>
            <a:endParaRPr lang="en-US" dirty="0"/>
          </a:p>
        </p:txBody>
      </p:sp>
      <p:pic>
        <p:nvPicPr>
          <p:cNvPr id="5" name="Picture 4" descr="A monochrome screenshot of the first web browser is shown. Multiple tabs arranged one below the other are at the top left corner of the browser. The supporting text pointing the tabs reads “Tim Berners-Lee created the first browser, called WorldWideWeb, in 1990.” Multiple icons arranged one below the other are on the right end of the browser. Multiple dialog boxes are also seen on the screen. "/>
          <p:cNvPicPr>
            <a:picLocks noChangeAspect="1"/>
          </p:cNvPicPr>
          <p:nvPr/>
        </p:nvPicPr>
        <p:blipFill>
          <a:blip r:embed="rId3" cstate="print"/>
          <a:stretch>
            <a:fillRect/>
          </a:stretch>
        </p:blipFill>
        <p:spPr>
          <a:xfrm>
            <a:off x="672115" y="1817916"/>
            <a:ext cx="3381645" cy="2453048"/>
          </a:xfrm>
          <a:prstGeom prst="rect">
            <a:avLst/>
          </a:prstGeom>
        </p:spPr>
      </p:pic>
      <p:pic>
        <p:nvPicPr>
          <p:cNvPr id="6" name="Picture 5" descr="A screenshot of the Netscape Navigator is shown. At the top of the browser is the menu bar with icons labeled “File,” “Edit,” “View,” “Go,” “Bookmarks,” “Options,” “Directory,” and “Help.” The supporting text pointing the menu bar reads “Today’s browsers include many features similar to those offered by Netscape Navigator.” Below the menu bar is the textbox labeled “Location.” Below the textbox is the menu bar with options labeled “Guided Tour,” “What’s New,” “Questions,” “Net search” and others. The text titled “Netscape Version 0.91 Beta” along with an icon is displayed on the screen. The supporting text associated with the screenshot reads “Netscape Navigator was the first browser in widespread use. Can you recognize elements of the Netscape window that are similar to elements of the browser you use today?” "/>
          <p:cNvPicPr>
            <a:picLocks noChangeAspect="1"/>
          </p:cNvPicPr>
          <p:nvPr/>
        </p:nvPicPr>
        <p:blipFill>
          <a:blip r:embed="rId4" cstate="print"/>
          <a:stretch>
            <a:fillRect/>
          </a:stretch>
        </p:blipFill>
        <p:spPr>
          <a:xfrm>
            <a:off x="4912008" y="1680030"/>
            <a:ext cx="3581400" cy="2697677"/>
          </a:xfrm>
          <a:prstGeom prst="rect">
            <a:avLst/>
          </a:prstGeom>
        </p:spPr>
      </p:pic>
    </p:spTree>
  </p:cSld>
  <p:clrMapOvr>
    <a:masterClrMapping/>
  </p:clrMapOvr>
  <p:transition spd="slow"/>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Web Sites (1 of 2)</a:t>
            </a:r>
            <a:endParaRPr lang="en-US" dirty="0"/>
          </a:p>
        </p:txBody>
      </p:sp>
      <p:sp>
        <p:nvSpPr>
          <p:cNvPr id="3" name="Content  Placeholder 2"/>
          <p:cNvSpPr>
            <a:spLocks noGrp="1"/>
          </p:cNvSpPr>
          <p:nvPr>
            <p:ph type="body" idx="4294967295"/>
          </p:nvPr>
        </p:nvSpPr>
        <p:spPr>
          <a:xfrm>
            <a:off x="228600" y="1295400"/>
            <a:ext cx="8763000" cy="4830763"/>
          </a:xfrm>
        </p:spPr>
        <p:txBody>
          <a:bodyPr>
            <a:noAutofit/>
          </a:bodyPr>
          <a:lstStyle/>
          <a:p>
            <a:r>
              <a:rPr lang="en-US" sz="2600" dirty="0"/>
              <a:t>A </a:t>
            </a:r>
            <a:r>
              <a:rPr lang="en-US" sz="2600" b="1" dirty="0"/>
              <a:t>Web site</a:t>
            </a:r>
            <a:r>
              <a:rPr lang="en-US" sz="2600" dirty="0"/>
              <a:t> typically contains a collection of related information organized and formatted so it can be accessed using a browser</a:t>
            </a:r>
          </a:p>
          <a:p>
            <a:r>
              <a:rPr lang="en-US" sz="2600" dirty="0"/>
              <a:t>A </a:t>
            </a:r>
            <a:r>
              <a:rPr lang="en-US" sz="2600" b="1" dirty="0"/>
              <a:t>Web server</a:t>
            </a:r>
            <a:r>
              <a:rPr lang="en-US" sz="2600" dirty="0"/>
              <a:t> is an Internet-based computer that stores Web site content and accepts requests from browsers</a:t>
            </a:r>
          </a:p>
          <a:p>
            <a:r>
              <a:rPr lang="en-US" sz="2600" dirty="0"/>
              <a:t>A </a:t>
            </a:r>
            <a:r>
              <a:rPr lang="en-US" sz="2600" b="1" dirty="0"/>
              <a:t>Web page</a:t>
            </a:r>
            <a:r>
              <a:rPr lang="en-US" sz="2600" dirty="0"/>
              <a:t> is based on an HTML source document that is stored as a file on a Web </a:t>
            </a:r>
            <a:r>
              <a:rPr lang="en-US" sz="2600" dirty="0" smtClean="0"/>
              <a:t>server</a:t>
            </a:r>
            <a:endParaRPr lang="en-US" sz="2600" dirty="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69" y="168944"/>
            <a:ext cx="8032638" cy="789003"/>
          </a:xfrm>
        </p:spPr>
        <p:txBody>
          <a:bodyPr/>
          <a:lstStyle/>
          <a:p>
            <a:r>
              <a:rPr lang="en-US" dirty="0" smtClean="0"/>
              <a:t>Web Sites (2 of 2)</a:t>
            </a:r>
            <a:endParaRPr lang="en-US" dirty="0"/>
          </a:p>
        </p:txBody>
      </p:sp>
      <p:pic>
        <p:nvPicPr>
          <p:cNvPr id="5" name="Picture 4" descr="An illustration depicts the sources from which the web servers collect web page content. The sources shown are Text and page layout (represented by the screenshot of a web page), Images (represented by an image of magnifying glass, and an image with text “Prime – Amazon Try Prime”), Video (represented by pamphlets of giving details of the videos), and database information (represented by text that read “Customer: Sarah Smith Watchlist: Dead Chest Island Sails in the Sky The Haunted.”). All the sources point to the screenshot of a web page titled “Amazon Video.” At the top of the screen is the web address. A search box is displayed below the address bar. The screen displays the list of available videos. "/>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812" r="1511" b="5082"/>
          <a:stretch/>
        </p:blipFill>
        <p:spPr bwMode="auto">
          <a:xfrm>
            <a:off x="997960" y="1218624"/>
            <a:ext cx="7224281" cy="4808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69" y="125402"/>
            <a:ext cx="8032638" cy="803517"/>
          </a:xfrm>
        </p:spPr>
        <p:txBody>
          <a:bodyPr/>
          <a:lstStyle/>
          <a:p>
            <a:r>
              <a:rPr lang="en-US" dirty="0" smtClean="0"/>
              <a:t>Hypertext Links (1 of 2)</a:t>
            </a:r>
            <a:endParaRPr lang="en-US" dirty="0"/>
          </a:p>
        </p:txBody>
      </p:sp>
      <p:sp>
        <p:nvSpPr>
          <p:cNvPr id="4" name="Content Placeholder 3"/>
          <p:cNvSpPr>
            <a:spLocks noGrp="1"/>
          </p:cNvSpPr>
          <p:nvPr>
            <p:ph type="body" sz="half" idx="2"/>
          </p:nvPr>
        </p:nvSpPr>
        <p:spPr>
          <a:xfrm>
            <a:off x="290286" y="1059552"/>
            <a:ext cx="8606971" cy="1741714"/>
          </a:xfrm>
        </p:spPr>
        <p:txBody>
          <a:bodyPr>
            <a:noAutofit/>
          </a:bodyPr>
          <a:lstStyle/>
          <a:p>
            <a:pPr marL="342900" indent="-342900">
              <a:buFont typeface="Arial" pitchFamily="34" charset="0"/>
              <a:buChar char="•"/>
            </a:pPr>
            <a:r>
              <a:rPr lang="en-US" sz="2600" dirty="0" smtClean="0"/>
              <a:t>Web pages are connected by </a:t>
            </a:r>
            <a:r>
              <a:rPr lang="en-US" sz="2600" b="1" dirty="0" smtClean="0"/>
              <a:t>hypertext links </a:t>
            </a:r>
            <a:r>
              <a:rPr lang="en-US" sz="2600" dirty="0" smtClean="0"/>
              <a:t>(commonly referred to simply as links)</a:t>
            </a:r>
          </a:p>
          <a:p>
            <a:pPr marL="342900" indent="-342900">
              <a:buFont typeface="Arial" pitchFamily="34" charset="0"/>
              <a:buChar char="•"/>
            </a:pPr>
            <a:r>
              <a:rPr lang="en-US" sz="2600" dirty="0" smtClean="0"/>
              <a:t>Links are commonly indicated by the underlined or colored text, a photo, button, tab, or object</a:t>
            </a:r>
          </a:p>
        </p:txBody>
      </p:sp>
      <p:pic>
        <p:nvPicPr>
          <p:cNvPr id="5" name="Picture 4" descr="A screenshot of the web page depicts the links observed in a web page.  The web page is titled “Edison Jones Kids Stories. Below the title are multiple icons. The screen shows the title “Edison Jones Adventures.” Below the title is a list of options of which the option labeled “Activities” is highlighted. The menu displayed at the option “Activities” lists the options labeled “Packing Tips, Know Before You Go, and Swim with Dolphins.” The supporting text pointing the menu reads “When using a mouse, hovering over objects may display pulldown lists or pop-up boxes.” Below the options is the text “New” highlighted in red. The supporting text pointing the highlighted text reads “Colored text is often a link.” Below the text are the different images along with a short description. The supporting text pointing the images reads “Images, photos, and logos may be links.” An arrow is shown at the bottom right corner of the page. The supporting text associated with the page reads “Arrows are usually links, but they might lead to ads, so be careful!.” At the bottom of the screen is the underlined text. The supporting text associated with the underlined text reads “Underlined text is the traditional treatment used for links.”"/>
          <p:cNvPicPr>
            <a:picLocks noChangeAspect="1"/>
          </p:cNvPicPr>
          <p:nvPr/>
        </p:nvPicPr>
        <p:blipFill>
          <a:blip r:embed="rId3" cstate="print"/>
          <a:stretch>
            <a:fillRect/>
          </a:stretch>
        </p:blipFill>
        <p:spPr>
          <a:xfrm>
            <a:off x="3479943" y="2946398"/>
            <a:ext cx="2709609" cy="3214914"/>
          </a:xfrm>
          <a:prstGeom prst="rect">
            <a:avLst/>
          </a:prstGeom>
        </p:spPr>
      </p:pic>
    </p:spTree>
  </p:cSld>
  <p:clrMapOvr>
    <a:masterClrMapping/>
  </p:clrMapOvr>
  <p:transition spd="slow"/>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69" y="213248"/>
            <a:ext cx="8111484" cy="797406"/>
          </a:xfrm>
        </p:spPr>
        <p:txBody>
          <a:bodyPr/>
          <a:lstStyle/>
          <a:p>
            <a:r>
              <a:rPr lang="en-US" dirty="0" smtClean="0"/>
              <a:t>Hypertext Links (2 of 2)</a:t>
            </a:r>
            <a:endParaRPr lang="en-US" dirty="0"/>
          </a:p>
        </p:txBody>
      </p:sp>
      <p:sp>
        <p:nvSpPr>
          <p:cNvPr id="4" name="Content Placeholder 3"/>
          <p:cNvSpPr>
            <a:spLocks noGrp="1"/>
          </p:cNvSpPr>
          <p:nvPr>
            <p:ph type="body" sz="half" idx="2"/>
          </p:nvPr>
        </p:nvSpPr>
        <p:spPr>
          <a:xfrm>
            <a:off x="519169" y="1698172"/>
            <a:ext cx="4052831" cy="4453404"/>
          </a:xfrm>
        </p:spPr>
        <p:txBody>
          <a:bodyPr>
            <a:normAutofit/>
          </a:bodyPr>
          <a:lstStyle/>
          <a:p>
            <a:pPr marL="342900" indent="-342900">
              <a:buFont typeface="Arial" pitchFamily="34" charset="0"/>
              <a:buChar char="•"/>
            </a:pPr>
            <a:r>
              <a:rPr lang="en-US" sz="2600" dirty="0" smtClean="0"/>
              <a:t>Web pages have </a:t>
            </a:r>
            <a:r>
              <a:rPr lang="en-US" sz="2600" b="1" dirty="0" smtClean="0"/>
              <a:t>unidirectional links</a:t>
            </a:r>
            <a:r>
              <a:rPr lang="en-US" sz="2600" dirty="0" smtClean="0"/>
              <a:t>; Document A links to Document B, but not vice versa</a:t>
            </a:r>
          </a:p>
          <a:p>
            <a:pPr marL="342900" indent="-342900">
              <a:buFont typeface="Arial" pitchFamily="34" charset="0"/>
              <a:buChar char="•"/>
            </a:pPr>
            <a:r>
              <a:rPr lang="en-US" sz="2600" b="1" dirty="0" smtClean="0"/>
              <a:t>Bidirectional links </a:t>
            </a:r>
            <a:r>
              <a:rPr lang="en-US" sz="2600" dirty="0" smtClean="0"/>
              <a:t>connect two documents using a two-way link that can be followed from either document</a:t>
            </a:r>
          </a:p>
        </p:txBody>
      </p:sp>
      <p:pic>
        <p:nvPicPr>
          <p:cNvPr id="2050" name="Picture 2" descr="An illustration with three sections depicts the unidirectional and bidirectional links. Section A depicts a link from documents A to document B. The supporting text associated with this section reads “Document A contains a link to Document B. When reading Document A, you can easily follow the link to the related material in Document B.” &#10;Section B depicts the link between the documents B and A which is marked with a cross. The supporting text associated with this section reads “But the link from Document A to Document B is unidirectional. When you are reading Document B, there is no link to Document A, and you may never find that related material.” &#10;Section C depicts bidirectional link between the documents A and B. The supporting text associated with this section reads “Bidirectional links would establish links from A to B and from B to A. Regardless of which document you viewed first, a link would exist to the other document.”"/>
          <p:cNvPicPr>
            <a:picLocks noChangeAspect="1" noChangeArrowheads="1"/>
          </p:cNvPicPr>
          <p:nvPr/>
        </p:nvPicPr>
        <p:blipFill>
          <a:blip r:embed="rId3" cstate="print"/>
          <a:srcRect/>
          <a:stretch>
            <a:fillRect/>
          </a:stretch>
        </p:blipFill>
        <p:spPr bwMode="auto">
          <a:xfrm>
            <a:off x="4659081" y="1471102"/>
            <a:ext cx="4194627" cy="4362833"/>
          </a:xfrm>
          <a:prstGeom prst="rect">
            <a:avLst/>
          </a:prstGeom>
          <a:noFill/>
          <a:ln w="9525">
            <a:noFill/>
            <a:miter lim="800000"/>
            <a:headEnd/>
            <a:tailEnd/>
          </a:ln>
        </p:spPr>
      </p:pic>
    </p:spTree>
  </p:cSld>
  <p:clrMapOvr>
    <a:masterClrMapping/>
  </p:clrMapOvr>
  <p:transition spd="slow"/>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69" y="120701"/>
            <a:ext cx="8032638" cy="682172"/>
          </a:xfrm>
        </p:spPr>
        <p:txBody>
          <a:bodyPr>
            <a:normAutofit/>
          </a:bodyPr>
          <a:lstStyle/>
          <a:p>
            <a:r>
              <a:rPr lang="en-US" dirty="0" smtClean="0"/>
              <a:t>URLs (1 of 7)</a:t>
            </a:r>
            <a:endParaRPr lang="en-US" dirty="0"/>
          </a:p>
        </p:txBody>
      </p:sp>
      <p:sp>
        <p:nvSpPr>
          <p:cNvPr id="4" name="Content Placeholder 3"/>
          <p:cNvSpPr>
            <a:spLocks noGrp="1"/>
          </p:cNvSpPr>
          <p:nvPr>
            <p:ph type="body" sz="half" idx="2"/>
          </p:nvPr>
        </p:nvSpPr>
        <p:spPr>
          <a:xfrm>
            <a:off x="301455" y="914408"/>
            <a:ext cx="8465174" cy="3106049"/>
          </a:xfrm>
        </p:spPr>
        <p:txBody>
          <a:bodyPr>
            <a:noAutofit/>
          </a:bodyPr>
          <a:lstStyle/>
          <a:p>
            <a:pPr marL="342900" indent="-342900">
              <a:buFont typeface="Arial" pitchFamily="34" charset="0"/>
              <a:buChar char="•"/>
            </a:pPr>
            <a:r>
              <a:rPr lang="en-US" sz="2600" dirty="0" smtClean="0"/>
              <a:t>Every Web page has a unique address called a </a:t>
            </a:r>
            <a:r>
              <a:rPr lang="en-US" sz="2600" b="1" dirty="0" smtClean="0"/>
              <a:t>URL</a:t>
            </a:r>
            <a:r>
              <a:rPr lang="en-US" sz="2600" dirty="0" smtClean="0"/>
              <a:t> (Uniform Resource Locator, pronounced “you are ELL”)</a:t>
            </a:r>
          </a:p>
          <a:p>
            <a:pPr marL="342900" indent="-342900">
              <a:buFont typeface="Arial" pitchFamily="34" charset="0"/>
              <a:buChar char="•"/>
            </a:pPr>
            <a:r>
              <a:rPr lang="en-US" sz="2600" dirty="0" smtClean="0"/>
              <a:t>Most URLs begin with http:// to indicate the Web’s standard communications protocol</a:t>
            </a:r>
          </a:p>
          <a:p>
            <a:pPr marL="342900" indent="-342900">
              <a:buFont typeface="Arial" pitchFamily="34" charset="0"/>
              <a:buChar char="•"/>
            </a:pPr>
            <a:r>
              <a:rPr lang="en-US" sz="2600" dirty="0" smtClean="0"/>
              <a:t>The file name of a specific Web page always appears last in the URL</a:t>
            </a:r>
            <a:endParaRPr lang="en-US" sz="2600" dirty="0"/>
          </a:p>
        </p:txBody>
      </p:sp>
      <p:pic>
        <p:nvPicPr>
          <p:cNvPr id="5" name="Picture 4" descr="An example shows a URL with different components labeled. The URL reads “http://www.cnn.com/showbiz/movies.htm.” The portion of text “http” is labeled “Web protocol.” The portion of text “www.cnn.com” is labeled “Web server name.” The portion of text “showbiz” is labeled “Folder name.” The portion of text “movies.htm” is labeled “File name and extension.” "/>
          <p:cNvPicPr>
            <a:picLocks noChangeAspect="1"/>
          </p:cNvPicPr>
          <p:nvPr/>
        </p:nvPicPr>
        <p:blipFill>
          <a:blip r:embed="rId3" cstate="print"/>
          <a:stretch>
            <a:fillRect/>
          </a:stretch>
        </p:blipFill>
        <p:spPr>
          <a:xfrm>
            <a:off x="805542" y="4397835"/>
            <a:ext cx="7620000" cy="1386514"/>
          </a:xfrm>
          <a:prstGeom prst="rect">
            <a:avLst/>
          </a:prstGeom>
        </p:spPr>
      </p:pic>
    </p:spTree>
  </p:cSld>
  <p:clrMapOvr>
    <a:masterClrMapping/>
  </p:clrMapOvr>
  <p:transition spd="slow"/>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69" y="154430"/>
            <a:ext cx="8032638" cy="716431"/>
          </a:xfrm>
        </p:spPr>
        <p:txBody>
          <a:bodyPr/>
          <a:lstStyle/>
          <a:p>
            <a:r>
              <a:rPr lang="en-US" dirty="0" smtClean="0"/>
              <a:t>URLs (2 of 7)</a:t>
            </a:r>
            <a:endParaRPr lang="en-US" dirty="0"/>
          </a:p>
        </p:txBody>
      </p:sp>
      <p:sp>
        <p:nvSpPr>
          <p:cNvPr id="4" name="Content Placeholder 3"/>
          <p:cNvSpPr>
            <a:spLocks noGrp="1"/>
          </p:cNvSpPr>
          <p:nvPr>
            <p:ph type="body" sz="half" idx="2"/>
          </p:nvPr>
        </p:nvSpPr>
        <p:spPr>
          <a:xfrm>
            <a:off x="519168" y="1001491"/>
            <a:ext cx="8334545" cy="957943"/>
          </a:xfrm>
        </p:spPr>
        <p:txBody>
          <a:bodyPr>
            <a:noAutofit/>
          </a:bodyPr>
          <a:lstStyle/>
          <a:p>
            <a:pPr marL="342900" indent="-342900">
              <a:buFont typeface="Arial" pitchFamily="34" charset="0"/>
              <a:buChar char="•"/>
            </a:pPr>
            <a:r>
              <a:rPr lang="en-US" sz="2600" dirty="0" smtClean="0"/>
              <a:t>Some URLs contain a search string rather than the name of an HTML document</a:t>
            </a:r>
          </a:p>
        </p:txBody>
      </p:sp>
      <p:pic>
        <p:nvPicPr>
          <p:cNvPr id="5" name="Picture 3" descr="A screenshot of the web page titled “CNN” with a query string in the URL is shown. The supporting text pointing the URL reads “cnn.com/search/?text = sports.” Below the title bar is the textbox to enter the search string. The supporting text pointing the textbox and the URL read “URLs can include a query string.” "/>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88269" y="2177148"/>
            <a:ext cx="5168296" cy="37880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69" y="203200"/>
            <a:ext cx="8032638" cy="711201"/>
          </a:xfrm>
        </p:spPr>
        <p:txBody>
          <a:bodyPr>
            <a:normAutofit/>
          </a:bodyPr>
          <a:lstStyle/>
          <a:p>
            <a:r>
              <a:rPr lang="en-US" dirty="0" smtClean="0"/>
              <a:t>URLs (3 of 7)</a:t>
            </a:r>
            <a:endParaRPr lang="en-US" dirty="0"/>
          </a:p>
        </p:txBody>
      </p:sp>
      <p:sp>
        <p:nvSpPr>
          <p:cNvPr id="4" name="Content Placeholder 3"/>
          <p:cNvSpPr>
            <a:spLocks noGrp="1"/>
          </p:cNvSpPr>
          <p:nvPr>
            <p:ph type="body" sz="half" idx="2"/>
          </p:nvPr>
        </p:nvSpPr>
        <p:spPr>
          <a:xfrm>
            <a:off x="362858" y="1030514"/>
            <a:ext cx="4513942" cy="5048489"/>
          </a:xfrm>
        </p:spPr>
        <p:txBody>
          <a:bodyPr>
            <a:normAutofit fontScale="92500" lnSpcReduction="20000"/>
          </a:bodyPr>
          <a:lstStyle/>
          <a:p>
            <a:pPr marL="342900" indent="-342900">
              <a:buFont typeface="Arial" pitchFamily="34" charset="0"/>
              <a:buChar char="•"/>
            </a:pPr>
            <a:r>
              <a:rPr lang="en-US" sz="2800" b="1" dirty="0" smtClean="0"/>
              <a:t>Rules for correctly typing a URL:</a:t>
            </a:r>
          </a:p>
          <a:p>
            <a:pPr marL="800100" lvl="2" indent="-342900">
              <a:buFont typeface="Arial" pitchFamily="34" charset="0"/>
              <a:buChar char="–"/>
            </a:pPr>
            <a:r>
              <a:rPr lang="en-US" sz="2600" dirty="0" smtClean="0"/>
              <a:t>A URL never contains spaces</a:t>
            </a:r>
          </a:p>
          <a:p>
            <a:pPr marL="800100" lvl="2" indent="-342900">
              <a:buFont typeface="Arial" pitchFamily="34" charset="0"/>
              <a:buChar char="–"/>
            </a:pPr>
            <a:r>
              <a:rPr lang="en-US" sz="2600" dirty="0" smtClean="0"/>
              <a:t>The http:// can be omitted</a:t>
            </a:r>
          </a:p>
          <a:p>
            <a:pPr marL="800100" lvl="2" indent="-342900">
              <a:buFont typeface="Arial" pitchFamily="34" charset="0"/>
              <a:buChar char="–"/>
            </a:pPr>
            <a:r>
              <a:rPr lang="en-US" sz="2600" dirty="0" smtClean="0"/>
              <a:t>Always use a forward slash (/)</a:t>
            </a:r>
          </a:p>
          <a:p>
            <a:pPr marL="800100" lvl="2" indent="-342900">
              <a:buFont typeface="Arial" pitchFamily="34" charset="0"/>
              <a:buChar char="–"/>
            </a:pPr>
            <a:r>
              <a:rPr lang="en-US" sz="2600" dirty="0" smtClean="0"/>
              <a:t>Duplicate the URL’s capitalization exactly —some Web servers are case sensitive</a:t>
            </a:r>
          </a:p>
          <a:p>
            <a:pPr marL="800100" lvl="2" indent="-342900">
              <a:buFont typeface="Arial" pitchFamily="34" charset="0"/>
              <a:buChar char="–"/>
            </a:pPr>
            <a:r>
              <a:rPr lang="en-US" sz="2600" dirty="0" smtClean="0"/>
              <a:t>Links aren’t URLs, but a link contains the URL that “links” to another Web page</a:t>
            </a:r>
          </a:p>
        </p:txBody>
      </p:sp>
      <p:pic>
        <p:nvPicPr>
          <p:cNvPr id="5" name="Picture 2" descr="An illustration with two screenshots depict the links in a webpage. The first screenshot depicts a web page titled “Short Stories for Kids” displaying two images associated with text is shown. To the right of the second image, the text that reads “You won’t believe this” with a right arrow below it and pointer pointing it is shown.  A URL is shown at the bottom of the screen. The supporting text pointing the URL at the bottom of the screen and the pointer pointing the right arrow reads “URL for the link under the hand-shaped link pointer.” The supporting text associated with the screenshot reads “When using a mouse, hovering over a link displays a link preview that indicates where the link leads.”  The second screenshot depicts the screen of a touchscreen device.  At the top of the screen is the link that reads “http://www.lookatmyad.comspecialoffer/youclickedthislink/gotya.html” is highlighted. Below the link is a list of other options that are highlighted in blue. The supporting text associated with the screenshot reads “On a touchscreen device, pressing and holding a link may display the URL.”"/>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20344" y="1818718"/>
            <a:ext cx="3987348" cy="36967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Module</a:t>
            </a:r>
            <a:r>
              <a:rPr lang="en-US" dirty="0" smtClean="0"/>
              <a:t> </a:t>
            </a:r>
            <a:r>
              <a:rPr lang="en-US" dirty="0" smtClean="0"/>
              <a:t>Contents</a:t>
            </a:r>
            <a:endParaRPr lang="en-US" dirty="0"/>
          </a:p>
        </p:txBody>
      </p:sp>
      <p:sp>
        <p:nvSpPr>
          <p:cNvPr id="3" name="Content Placeholder 2"/>
          <p:cNvSpPr>
            <a:spLocks noGrp="1"/>
          </p:cNvSpPr>
          <p:nvPr>
            <p:ph type="body" idx="4294967295"/>
          </p:nvPr>
        </p:nvSpPr>
        <p:spPr>
          <a:xfrm>
            <a:off x="228600" y="1295400"/>
            <a:ext cx="8763000" cy="4830763"/>
          </a:xfrm>
        </p:spPr>
        <p:txBody>
          <a:bodyPr>
            <a:normAutofit/>
          </a:bodyPr>
          <a:lstStyle/>
          <a:p>
            <a:r>
              <a:rPr lang="en-US" sz="2600" dirty="0"/>
              <a:t>Section A: Web Basics</a:t>
            </a:r>
          </a:p>
          <a:p>
            <a:r>
              <a:rPr lang="en-US" sz="2600" dirty="0"/>
              <a:t>Section B: Browsers</a:t>
            </a:r>
          </a:p>
          <a:p>
            <a:r>
              <a:rPr lang="en-US" sz="2600" dirty="0"/>
              <a:t>Section C: HTML</a:t>
            </a:r>
          </a:p>
          <a:p>
            <a:r>
              <a:rPr lang="en-US" sz="2600" dirty="0"/>
              <a:t>Section D: HTTP</a:t>
            </a:r>
          </a:p>
          <a:p>
            <a:r>
              <a:rPr lang="en-US" sz="2600" dirty="0"/>
              <a:t>Section E: Search </a:t>
            </a:r>
            <a:r>
              <a:rPr lang="en-US" sz="2600" dirty="0" smtClean="0"/>
              <a:t>Engines</a:t>
            </a:r>
            <a:endParaRPr lang="en-US" sz="2600"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URLs (4 of 7)</a:t>
            </a:r>
            <a:endParaRPr lang="en-US" dirty="0"/>
          </a:p>
        </p:txBody>
      </p:sp>
      <p:sp>
        <p:nvSpPr>
          <p:cNvPr id="3" name="Content Placeholder 2"/>
          <p:cNvSpPr>
            <a:spLocks noGrp="1"/>
          </p:cNvSpPr>
          <p:nvPr>
            <p:ph type="body" idx="4294967295"/>
          </p:nvPr>
        </p:nvSpPr>
        <p:spPr>
          <a:xfrm>
            <a:off x="228600" y="1295400"/>
            <a:ext cx="8763000" cy="4830763"/>
          </a:xfrm>
        </p:spPr>
        <p:txBody>
          <a:bodyPr>
            <a:normAutofit lnSpcReduction="10000"/>
          </a:bodyPr>
          <a:lstStyle/>
          <a:p>
            <a:r>
              <a:rPr lang="en-US" sz="2600" dirty="0"/>
              <a:t>Many URLs are long and complex; this can be a problem</a:t>
            </a:r>
          </a:p>
          <a:p>
            <a:r>
              <a:rPr lang="en-US" sz="2600" dirty="0"/>
              <a:t>Several services, such as Bitly and Goo.gl, create </a:t>
            </a:r>
            <a:r>
              <a:rPr lang="en-US" sz="2600" b="1" dirty="0"/>
              <a:t>short </a:t>
            </a:r>
            <a:r>
              <a:rPr lang="en-US" sz="2600" b="1" dirty="0" smtClean="0"/>
              <a:t>URLs</a:t>
            </a:r>
          </a:p>
          <a:p>
            <a:pPr marL="514350" indent="-514350">
              <a:buFont typeface="+mj-lt"/>
              <a:buAutoNum type="arabicPeriod"/>
            </a:pPr>
            <a:r>
              <a:rPr lang="en-US" sz="2600" dirty="0" smtClean="0"/>
              <a:t>Copy and paste the full URL into the box provided by a short URL service such as Goo.gl.</a:t>
            </a:r>
          </a:p>
          <a:p>
            <a:pPr marL="514350" indent="-514350">
              <a:buFont typeface="+mj-lt"/>
              <a:buAutoNum type="arabicPeriod"/>
            </a:pPr>
            <a:r>
              <a:rPr lang="en-US" sz="2600" dirty="0" smtClean="0"/>
              <a:t>The service produces a short URL.</a:t>
            </a:r>
          </a:p>
          <a:p>
            <a:pPr marL="514350" indent="-514350">
              <a:buFont typeface="+mj-lt"/>
              <a:buAutoNum type="arabicPeriod"/>
            </a:pPr>
            <a:r>
              <a:rPr lang="en-US" sz="2600" dirty="0" smtClean="0"/>
              <a:t>The short URL is stored on the server along with the full URL.</a:t>
            </a:r>
          </a:p>
          <a:p>
            <a:pPr marL="514350" indent="-514350">
              <a:buFont typeface="+mj-lt"/>
              <a:buAutoNum type="arabicPeriod"/>
            </a:pPr>
            <a:r>
              <a:rPr lang="en-US" sz="2600" dirty="0" smtClean="0"/>
              <a:t>Links to the short URL are directed to the server, which forwards the link to the full URL</a:t>
            </a: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URLs (5 of 7)</a:t>
            </a:r>
            <a:endParaRPr lang="en-US" dirty="0"/>
          </a:p>
        </p:txBody>
      </p:sp>
      <p:pic>
        <p:nvPicPr>
          <p:cNvPr id="5" name="Picture 4" descr="An illustration depicts the steps to shorten a URL. Step 1 reads: Copy and paste the full URL into the box provided by a hosrt URL service such as Google.&quot; Google Shorten URL text box with a link “http://www.edisonjones.com/short-stories-for-kids-edison-jo” posted in it is shown. Step 2 reads: &quot;The service produces a short URL&quot; A shorten URL that reads “http://goo.gl/Eegwz2&quot; is shown. Step 3 reads: &quot;The short URL is stored on the server along with the full URL. Step 4 reads: &quot;Links to the short URL are directed to the server, which forwards the link to the full URL&quot; These steps are illustratated by an arrow pointing from the short URL to a stack of three bars labeled “Short URL service server.” A callout pointing the Short URL service server reads “I’ll forward you to the full URL.”"/>
          <p:cNvPicPr>
            <a:picLocks noChangeAspect="1"/>
          </p:cNvPicPr>
          <p:nvPr/>
        </p:nvPicPr>
        <p:blipFill>
          <a:blip r:embed="rId3" cstate="print"/>
          <a:srcRect l="46667"/>
          <a:stretch>
            <a:fillRect/>
          </a:stretch>
        </p:blipFill>
        <p:spPr>
          <a:xfrm>
            <a:off x="2434772" y="2177148"/>
            <a:ext cx="4114800" cy="2921350"/>
          </a:xfrm>
          <a:prstGeom prst="rect">
            <a:avLst/>
          </a:prstGeom>
        </p:spPr>
      </p:pic>
    </p:spTree>
  </p:cSld>
  <p:clrMapOvr>
    <a:masterClrMapping/>
  </p:clrMapOvr>
  <p:transition spd="slow"/>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URLs (6 of 7)</a:t>
            </a:r>
            <a:endParaRPr lang="en-US" dirty="0"/>
          </a:p>
        </p:txBody>
      </p:sp>
      <p:sp>
        <p:nvSpPr>
          <p:cNvPr id="3" name="Content Placeholder 2"/>
          <p:cNvSpPr>
            <a:spLocks noGrp="1"/>
          </p:cNvSpPr>
          <p:nvPr>
            <p:ph type="body" idx="4294967295"/>
          </p:nvPr>
        </p:nvSpPr>
        <p:spPr>
          <a:xfrm>
            <a:off x="228600" y="1295400"/>
            <a:ext cx="8763000" cy="4830763"/>
          </a:xfrm>
        </p:spPr>
        <p:txBody>
          <a:bodyPr>
            <a:normAutofit/>
          </a:bodyPr>
          <a:lstStyle/>
          <a:p>
            <a:pPr algn="just"/>
            <a:r>
              <a:rPr lang="en-US" sz="2600" dirty="0"/>
              <a:t>Short URL services may lead consumers to believe that all short URLs will last forever</a:t>
            </a:r>
          </a:p>
          <a:p>
            <a:pPr algn="just"/>
            <a:r>
              <a:rPr lang="en-US" sz="2600" dirty="0"/>
              <a:t>Short URLs are sometimes used to disguise the real address of a Web site that is illegitimate</a:t>
            </a:r>
          </a:p>
          <a:p>
            <a:r>
              <a:rPr lang="en-US" sz="2600" dirty="0"/>
              <a:t>Short URL services </a:t>
            </a:r>
            <a:r>
              <a:rPr lang="en-US" sz="2600" dirty="0" smtClean="0"/>
              <a:t>may be </a:t>
            </a:r>
            <a:r>
              <a:rPr lang="en-US" sz="2600" dirty="0"/>
              <a:t>blocked by Web hosts and </a:t>
            </a:r>
            <a:r>
              <a:rPr lang="en-US" sz="2600" dirty="0" smtClean="0"/>
              <a:t>ISPs</a:t>
            </a:r>
            <a:endParaRPr lang="en-US" sz="2600" dirty="0"/>
          </a:p>
          <a:p>
            <a:pPr algn="just"/>
            <a:r>
              <a:rPr lang="en-US" sz="2600" dirty="0"/>
              <a:t>Web surfers should be aware that short URLs may lead to questionable Web sites and </a:t>
            </a:r>
            <a:r>
              <a:rPr lang="en-US" sz="2600" dirty="0" smtClean="0"/>
              <a:t>scams</a:t>
            </a:r>
            <a:endParaRPr lang="en-US" sz="2600" dirty="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69" y="212486"/>
            <a:ext cx="8032638" cy="701917"/>
          </a:xfrm>
        </p:spPr>
        <p:txBody>
          <a:bodyPr/>
          <a:lstStyle/>
          <a:p>
            <a:r>
              <a:rPr lang="en-US" dirty="0" smtClean="0"/>
              <a:t>URLs (7 of 7)</a:t>
            </a:r>
            <a:endParaRPr lang="en-US" dirty="0"/>
          </a:p>
        </p:txBody>
      </p:sp>
      <p:pic>
        <p:nvPicPr>
          <p:cNvPr id="5" name="Picture 2" descr="A screenshot of the browser displaying the web page titled “Check Short URL” is shown. Below the title of the text is the menu bar with four options. Below the menu bar are multiple icons. The text below the icons reads “CheckShortURL supports almost all URL shortening services: t.co.goo.gl, bit.ly.amzn.to, tinyurl.com, ow.ly, youtu.be and many others.” The text box to paste the URL to be expanded is below the text. To the right of the textbox is the button labeled “Expand.” Below the text box are two sections with the text titled “What is it made for?” and “Be safer online.” The supporting text below the screenshot reads “Online services such as checkshorturl expand short URLs and display the original, full URL.”"/>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33654" y="1270002"/>
            <a:ext cx="5752892" cy="4780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Section B: Browsers</a:t>
            </a:r>
            <a:endParaRPr lang="en-US" dirty="0"/>
          </a:p>
        </p:txBody>
      </p:sp>
      <p:sp>
        <p:nvSpPr>
          <p:cNvPr id="3" name="content Placeholder 2"/>
          <p:cNvSpPr>
            <a:spLocks noGrp="1"/>
          </p:cNvSpPr>
          <p:nvPr>
            <p:ph type="body" idx="4294967295"/>
          </p:nvPr>
        </p:nvSpPr>
        <p:spPr>
          <a:xfrm>
            <a:off x="228600" y="1295400"/>
            <a:ext cx="8763000" cy="4830763"/>
          </a:xfrm>
        </p:spPr>
        <p:txBody>
          <a:bodyPr>
            <a:normAutofit/>
          </a:bodyPr>
          <a:lstStyle/>
          <a:p>
            <a:r>
              <a:rPr lang="en-US" sz="2600" dirty="0"/>
              <a:t>Browser Basics</a:t>
            </a:r>
          </a:p>
          <a:p>
            <a:r>
              <a:rPr lang="en-US" sz="2600" dirty="0"/>
              <a:t>Customization</a:t>
            </a:r>
          </a:p>
          <a:p>
            <a:r>
              <a:rPr lang="en-US" sz="2600" dirty="0"/>
              <a:t>Browser </a:t>
            </a:r>
            <a:r>
              <a:rPr lang="en-US" sz="2600" dirty="0" smtClean="0"/>
              <a:t>Cache</a:t>
            </a:r>
            <a:endParaRPr lang="en-US" sz="2600" dirty="0"/>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Section B: Objectives (1 of 2)</a:t>
            </a:r>
            <a:endParaRPr lang="en-US" dirty="0"/>
          </a:p>
        </p:txBody>
      </p:sp>
      <p:sp>
        <p:nvSpPr>
          <p:cNvPr id="3" name="Content Placeholder 2"/>
          <p:cNvSpPr>
            <a:spLocks noGrp="1"/>
          </p:cNvSpPr>
          <p:nvPr>
            <p:ph type="body" idx="4294967295"/>
          </p:nvPr>
        </p:nvSpPr>
        <p:spPr>
          <a:xfrm>
            <a:off x="228600" y="1295400"/>
            <a:ext cx="8763000" cy="4830763"/>
          </a:xfrm>
        </p:spPr>
        <p:txBody>
          <a:bodyPr>
            <a:normAutofit/>
          </a:bodyPr>
          <a:lstStyle/>
          <a:p>
            <a:pPr algn="just"/>
            <a:r>
              <a:rPr lang="en-US" sz="2600" dirty="0"/>
              <a:t>Identify the following elements of a browser window: address box, refresh and home buttons, back and forward buttons, tabs, and settings menu</a:t>
            </a:r>
          </a:p>
          <a:p>
            <a:pPr algn="just"/>
            <a:r>
              <a:rPr lang="en-US" sz="2600" dirty="0"/>
              <a:t>List four popular browsers</a:t>
            </a:r>
          </a:p>
          <a:p>
            <a:pPr algn="just"/>
            <a:r>
              <a:rPr lang="en-US" sz="2600" dirty="0"/>
              <a:t>State the difference between the default browser and the browser home </a:t>
            </a:r>
            <a:r>
              <a:rPr lang="en-US" sz="2600" dirty="0" smtClean="0"/>
              <a:t>page</a:t>
            </a:r>
            <a:endParaRPr lang="en-US" sz="2600" dirty="0"/>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Section B: Objectives (2 of 2)</a:t>
            </a:r>
            <a:endParaRPr lang="en-US" dirty="0"/>
          </a:p>
        </p:txBody>
      </p:sp>
      <p:sp>
        <p:nvSpPr>
          <p:cNvPr id="3" name="Content Placeholder 2"/>
          <p:cNvSpPr>
            <a:spLocks noGrp="1"/>
          </p:cNvSpPr>
          <p:nvPr>
            <p:ph type="body" idx="4294967295"/>
          </p:nvPr>
        </p:nvSpPr>
        <p:spPr>
          <a:xfrm>
            <a:off x="228600" y="1295400"/>
            <a:ext cx="8763000" cy="4830763"/>
          </a:xfrm>
        </p:spPr>
        <p:txBody>
          <a:bodyPr>
            <a:normAutofit/>
          </a:bodyPr>
          <a:lstStyle/>
          <a:p>
            <a:pPr algn="just"/>
            <a:r>
              <a:rPr lang="en-US" sz="2600" dirty="0"/>
              <a:t>Explain the purpose of predictive services</a:t>
            </a:r>
          </a:p>
          <a:p>
            <a:pPr algn="just"/>
            <a:r>
              <a:rPr lang="en-US" sz="2600" dirty="0"/>
              <a:t>Describe the difference between a browser extension and a plugin</a:t>
            </a:r>
          </a:p>
          <a:p>
            <a:pPr algn="just"/>
            <a:r>
              <a:rPr lang="en-US" sz="2600" dirty="0"/>
              <a:t>Describe what is in a browser cache and explain how it can affect your </a:t>
            </a:r>
            <a:r>
              <a:rPr lang="en-US" sz="2600" dirty="0" smtClean="0"/>
              <a:t>privacy</a:t>
            </a:r>
            <a:endParaRPr lang="en-US" sz="2600" dirty="0"/>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type="body" idx="4294967295"/>
          </p:nvPr>
        </p:nvSpPr>
        <p:spPr>
          <a:xfrm>
            <a:off x="228600" y="1295400"/>
            <a:ext cx="8763000" cy="4830763"/>
          </a:xfrm>
        </p:spPr>
        <p:txBody>
          <a:bodyPr>
            <a:normAutofit/>
          </a:bodyPr>
          <a:lstStyle/>
          <a:p>
            <a:r>
              <a:rPr lang="en-US" sz="2600" dirty="0"/>
              <a:t>Describe what is in a browser’s history list</a:t>
            </a:r>
          </a:p>
          <a:p>
            <a:r>
              <a:rPr lang="en-US" sz="2600" dirty="0"/>
              <a:t>Explain how private browsing works</a:t>
            </a:r>
          </a:p>
          <a:p>
            <a:r>
              <a:rPr lang="en-US" sz="2600" dirty="0"/>
              <a:t>Summarize the potential problem with allowing your browser to store </a:t>
            </a:r>
            <a:r>
              <a:rPr lang="en-US" sz="2600" dirty="0" smtClean="0"/>
              <a:t>passwords</a:t>
            </a:r>
            <a:endParaRPr lang="en-US" sz="2600" dirty="0"/>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69" y="188686"/>
            <a:ext cx="8032638" cy="740227"/>
          </a:xfrm>
        </p:spPr>
        <p:txBody>
          <a:bodyPr>
            <a:normAutofit/>
          </a:bodyPr>
          <a:lstStyle/>
          <a:p>
            <a:r>
              <a:rPr lang="en-US" dirty="0" smtClean="0"/>
              <a:t>Browser Basics (1 of 3)</a:t>
            </a:r>
            <a:endParaRPr lang="en-US" dirty="0"/>
          </a:p>
        </p:txBody>
      </p:sp>
      <p:sp>
        <p:nvSpPr>
          <p:cNvPr id="4" name="Content Placeholder 3"/>
          <p:cNvSpPr>
            <a:spLocks noGrp="1"/>
          </p:cNvSpPr>
          <p:nvPr>
            <p:ph type="body" sz="half" idx="2"/>
          </p:nvPr>
        </p:nvSpPr>
        <p:spPr>
          <a:xfrm>
            <a:off x="333829" y="1436920"/>
            <a:ext cx="4601028" cy="4557480"/>
          </a:xfrm>
        </p:spPr>
        <p:txBody>
          <a:bodyPr>
            <a:normAutofit/>
          </a:bodyPr>
          <a:lstStyle/>
          <a:p>
            <a:pPr marL="342900" indent="-342900">
              <a:buFont typeface="Arial" pitchFamily="34" charset="0"/>
              <a:buChar char="•"/>
            </a:pPr>
            <a:r>
              <a:rPr lang="en-US" sz="2600" b="1" dirty="0" smtClean="0"/>
              <a:t>The essential elements of a browser include:</a:t>
            </a:r>
          </a:p>
          <a:p>
            <a:pPr marL="800100" lvl="2" indent="-342900">
              <a:buFont typeface="Arial" pitchFamily="34" charset="0"/>
              <a:buChar char="–"/>
            </a:pPr>
            <a:r>
              <a:rPr lang="en-US" sz="2400" dirty="0" smtClean="0"/>
              <a:t>An entry area for URLs and searches</a:t>
            </a:r>
          </a:p>
          <a:p>
            <a:pPr marL="800100" lvl="2" indent="-342900">
              <a:buFont typeface="Arial" pitchFamily="34" charset="0"/>
              <a:buChar char="–"/>
            </a:pPr>
            <a:r>
              <a:rPr lang="en-US" sz="2400" dirty="0" smtClean="0"/>
              <a:t>Navigation controls</a:t>
            </a:r>
          </a:p>
          <a:p>
            <a:pPr marL="800100" lvl="2" indent="-342900">
              <a:buFont typeface="Arial" pitchFamily="34" charset="0"/>
              <a:buChar char="–"/>
            </a:pPr>
            <a:r>
              <a:rPr lang="en-US" sz="2400" dirty="0" smtClean="0"/>
              <a:t>A refresh button</a:t>
            </a:r>
          </a:p>
          <a:p>
            <a:pPr marL="800100" lvl="2" indent="-342900">
              <a:buFont typeface="Arial" pitchFamily="34" charset="0"/>
              <a:buChar char="–"/>
            </a:pPr>
            <a:r>
              <a:rPr lang="en-US" sz="2400" dirty="0" smtClean="0"/>
              <a:t>A home button</a:t>
            </a:r>
          </a:p>
          <a:p>
            <a:pPr marL="800100" lvl="2" indent="-342900">
              <a:buFont typeface="Arial" pitchFamily="34" charset="0"/>
              <a:buChar char="–"/>
            </a:pPr>
            <a:r>
              <a:rPr lang="en-US" sz="2400" dirty="0" smtClean="0"/>
              <a:t>A settings menu</a:t>
            </a:r>
          </a:p>
          <a:p>
            <a:pPr marL="800100" lvl="2" indent="-342900">
              <a:buFont typeface="Arial" pitchFamily="34" charset="0"/>
              <a:buChar char="–"/>
            </a:pPr>
            <a:r>
              <a:rPr lang="en-US" sz="2400" dirty="0" smtClean="0"/>
              <a:t>And a display area</a:t>
            </a:r>
          </a:p>
        </p:txBody>
      </p:sp>
      <p:pic>
        <p:nvPicPr>
          <p:cNvPr id="3074" name="Picture 2" descr="An illustration with two screenshots depicts the different elements of a web browser as seen on a laptop and the mobile device. The tab at the top of the browser as seen in laptop and the overlapped rectangle symbol at the bottom right corner of the mobile browser window are labeled “Tabs for multiple open Web pages.” The text box below the tabs in the browser as seen in laptop and the text box at the top of the mobile browser are labeled “Address box for entering URLs or search queries.” The curved arrow to the right of the textbox in the mobile browser is labeled “Refresh button.” The symbol with three small bars depicted at the right end of the address bar in the laptop browser is labeled “Settings menu.” The refresh and home buttons are represented at the left end of the address bar. The back arrow at the left end of the address bar in the laptop browser and at the left bottom corner of the mobile window are labeled “Navigation buttons for moving back and forth between pages.” The region of the window below the address bar in both the browsers is labeled “Web page display area.” "/>
          <p:cNvPicPr>
            <a:picLocks noChangeAspect="1" noChangeArrowheads="1"/>
          </p:cNvPicPr>
          <p:nvPr/>
        </p:nvPicPr>
        <p:blipFill>
          <a:blip r:embed="rId3" cstate="print"/>
          <a:srcRect/>
          <a:stretch>
            <a:fillRect/>
          </a:stretch>
        </p:blipFill>
        <p:spPr bwMode="auto">
          <a:xfrm>
            <a:off x="5067752" y="1366605"/>
            <a:ext cx="3943350" cy="4705350"/>
          </a:xfrm>
          <a:prstGeom prst="rect">
            <a:avLst/>
          </a:prstGeom>
          <a:noFill/>
          <a:ln w="9525">
            <a:noFill/>
            <a:miter lim="800000"/>
            <a:headEnd/>
            <a:tailEnd/>
          </a:ln>
        </p:spPr>
      </p:pic>
    </p:spTree>
  </p:cSld>
  <p:clrMapOvr>
    <a:masterClrMapping/>
  </p:clrMapOvr>
  <p:transition spd="slow"/>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69" y="183459"/>
            <a:ext cx="8032638" cy="658374"/>
          </a:xfrm>
        </p:spPr>
        <p:txBody>
          <a:bodyPr/>
          <a:lstStyle/>
          <a:p>
            <a:r>
              <a:rPr lang="en-US" dirty="0" smtClean="0"/>
              <a:t>Browser Basics (2 of 3)</a:t>
            </a:r>
            <a:endParaRPr lang="en-US" dirty="0"/>
          </a:p>
        </p:txBody>
      </p:sp>
      <p:sp>
        <p:nvSpPr>
          <p:cNvPr id="4" name="Content Placeholder 3"/>
          <p:cNvSpPr>
            <a:spLocks noGrp="1"/>
          </p:cNvSpPr>
          <p:nvPr>
            <p:ph type="body" sz="half" idx="2"/>
          </p:nvPr>
        </p:nvSpPr>
        <p:spPr>
          <a:xfrm>
            <a:off x="217715" y="986972"/>
            <a:ext cx="3962400" cy="5164604"/>
          </a:xfrm>
        </p:spPr>
        <p:txBody>
          <a:bodyPr/>
          <a:lstStyle/>
          <a:p>
            <a:pPr marL="342900" indent="-342900">
              <a:buFont typeface="Arial" pitchFamily="34" charset="0"/>
              <a:buChar char="•"/>
            </a:pPr>
            <a:r>
              <a:rPr lang="en-US" sz="2600" b="1" dirty="0" smtClean="0"/>
              <a:t>Today’s most popular browsers are:</a:t>
            </a:r>
          </a:p>
          <a:p>
            <a:pPr marL="800100" lvl="2" indent="-342900">
              <a:buFont typeface="Arial" pitchFamily="34" charset="0"/>
              <a:buChar char="–"/>
            </a:pPr>
            <a:r>
              <a:rPr lang="en-US" sz="2400" dirty="0" smtClean="0"/>
              <a:t>Apple Safari</a:t>
            </a:r>
          </a:p>
          <a:p>
            <a:pPr marL="800100" lvl="2" indent="-342900">
              <a:buFont typeface="Arial" pitchFamily="34" charset="0"/>
              <a:buChar char="–"/>
            </a:pPr>
            <a:r>
              <a:rPr lang="en-US" sz="2400" dirty="0" smtClean="0"/>
              <a:t>Google Chrome</a:t>
            </a:r>
          </a:p>
          <a:p>
            <a:pPr marL="800100" lvl="2" indent="-342900">
              <a:buFont typeface="Arial" pitchFamily="34" charset="0"/>
              <a:buChar char="–"/>
            </a:pPr>
            <a:r>
              <a:rPr lang="en-US" sz="2400" dirty="0" smtClean="0"/>
              <a:t>Microsoft Internet Explorer (IE)</a:t>
            </a:r>
          </a:p>
          <a:p>
            <a:pPr marL="800100" lvl="2" indent="-342900">
              <a:buFont typeface="Arial" pitchFamily="34" charset="0"/>
              <a:buChar char="–"/>
            </a:pPr>
            <a:r>
              <a:rPr lang="en-US" sz="2400" dirty="0" smtClean="0"/>
              <a:t>Microsoft Edge</a:t>
            </a:r>
          </a:p>
          <a:p>
            <a:pPr marL="800100" lvl="2" indent="-342900">
              <a:buFont typeface="Arial" pitchFamily="34" charset="0"/>
              <a:buChar char="–"/>
            </a:pPr>
            <a:r>
              <a:rPr lang="en-US" sz="2400" dirty="0" smtClean="0"/>
              <a:t>Mozilla Firefox</a:t>
            </a:r>
          </a:p>
        </p:txBody>
      </p:sp>
      <p:pic>
        <p:nvPicPr>
          <p:cNvPr id="5" name="Picture 2" descr="An illustration depicts with five screenshots shows five popular web browsers, each displaying the associated icon and the text. The first browser is labeled “Microsoft Internet Explorer” with text that reads “Address box for entering URLs or search queries.” The small case letter “e” with a ring around is displayed as an icon of the browser. &#10;The second browser is labeled “Apple Safari.” With text that reads “Apple Safari is shipped with iOS devices. About 15% of desktop and mobile traffic on the Web is generated by individuals using Safari.” An illustration of the magnetic compass is represented as the icon of the browser. &#10;The third browser is labeled “Mozilla Firefox” with the text that reads “Mozilla Firefox is a descendant of the first graphical browser, Netscape Navigator. As open source software, Firefox is available for free and is easy to download and install. Firefox accounts for about 11% of Web traffic.” An illustration of fox around the globe is represented as the icon of the browser. &#10;The fourth browser is labeled “Google Chrome” with the text that reads “Google Chrome is one of the most recently developed browsers, but it accounts for about 60% of desktop and mobile Web traffic. Known for its streamlined design and billed for its speed and security, Chrome is free and available from Google’s Web site. ”An illustration of a tri-colored circle is represented as the icon of the browser. &#10;The fifth browser is labeled “Microsoft Edge” with text that reads “Microsoft Edge is the successor browser to Internet Explorer. It offers built-in support for PDF and Flash, and eliminates the use of several legacy technologies that are security risks.” An illustration of small case letter “e” is represented as the icon of the browser.” "/>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84225" y="1237341"/>
            <a:ext cx="4005799"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Section A: Web Basics</a:t>
            </a:r>
            <a:endParaRPr lang="en-US" dirty="0"/>
          </a:p>
        </p:txBody>
      </p:sp>
      <p:sp>
        <p:nvSpPr>
          <p:cNvPr id="3" name="Content Placeholder 2"/>
          <p:cNvSpPr>
            <a:spLocks noGrp="1"/>
          </p:cNvSpPr>
          <p:nvPr>
            <p:ph type="body" idx="4294967295"/>
          </p:nvPr>
        </p:nvSpPr>
        <p:spPr>
          <a:xfrm>
            <a:off x="228600" y="1295400"/>
            <a:ext cx="8763000" cy="4830763"/>
          </a:xfrm>
        </p:spPr>
        <p:txBody>
          <a:bodyPr>
            <a:normAutofit/>
          </a:bodyPr>
          <a:lstStyle/>
          <a:p>
            <a:r>
              <a:rPr lang="en-US" sz="2600" dirty="0"/>
              <a:t>Web Overview</a:t>
            </a:r>
          </a:p>
          <a:p>
            <a:r>
              <a:rPr lang="en-US" sz="2600" dirty="0"/>
              <a:t>Evolution</a:t>
            </a:r>
          </a:p>
          <a:p>
            <a:r>
              <a:rPr lang="en-US" sz="2600" dirty="0"/>
              <a:t>Web Sites</a:t>
            </a:r>
          </a:p>
          <a:p>
            <a:r>
              <a:rPr lang="en-US" sz="2600" dirty="0"/>
              <a:t>Hypertext Links</a:t>
            </a:r>
          </a:p>
          <a:p>
            <a:r>
              <a:rPr lang="en-US" sz="2600" dirty="0" smtClean="0"/>
              <a:t>URLs</a:t>
            </a:r>
            <a:endParaRPr lang="en-US" sz="2600" dirty="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69" y="261258"/>
            <a:ext cx="8032638" cy="725714"/>
          </a:xfrm>
        </p:spPr>
        <p:txBody>
          <a:bodyPr>
            <a:normAutofit/>
          </a:bodyPr>
          <a:lstStyle/>
          <a:p>
            <a:r>
              <a:rPr lang="en-US" dirty="0" smtClean="0"/>
              <a:t>Browser Basics (3 of 3)</a:t>
            </a:r>
            <a:endParaRPr lang="en-US" dirty="0"/>
          </a:p>
        </p:txBody>
      </p:sp>
      <p:sp>
        <p:nvSpPr>
          <p:cNvPr id="4" name="Content Placeholder 3"/>
          <p:cNvSpPr>
            <a:spLocks noGrp="1"/>
          </p:cNvSpPr>
          <p:nvPr>
            <p:ph type="body" sz="half" idx="2"/>
          </p:nvPr>
        </p:nvSpPr>
        <p:spPr>
          <a:xfrm>
            <a:off x="319314" y="1596572"/>
            <a:ext cx="3120571" cy="4368799"/>
          </a:xfrm>
        </p:spPr>
        <p:txBody>
          <a:bodyPr>
            <a:noAutofit/>
          </a:bodyPr>
          <a:lstStyle/>
          <a:p>
            <a:pPr marL="342900" indent="-342900">
              <a:buFont typeface="Arial" pitchFamily="34" charset="0"/>
              <a:buChar char="•"/>
            </a:pPr>
            <a:r>
              <a:rPr lang="en-US" sz="2600" dirty="0" smtClean="0"/>
              <a:t>You can designate a default browser so that it is automatically used when you click a link in an email message or PDF file</a:t>
            </a:r>
          </a:p>
        </p:txBody>
      </p:sp>
      <p:pic>
        <p:nvPicPr>
          <p:cNvPr id="5" name="Picture 2" descr="An illustration with two screenshots of the settings window depicts the two methods to customize the default browser.  The first screenshot of the settings window shows the method one to customize the browser. At the top of the window is the address bar. The supporting text pointing the three small bars to the right of the address bar reads “Method 1: In Chrome, select the Customization menu, then select Settings.” Various options are listed on the screen under the headings “Search,” “People,” and “Default browser.” The supporting text pointing the options listed under “Default browser” reads “Method 1 continued: Select the browser to use as the default.” &#10;The second screenshot of the settings window depicts the method two to customize the default browser. The window is divided into two panes with the left pane listing the different options and the right pane displaying multiple icons. The supporting text pointing the option “Default apps” in the left pane reads “Method 2: From the Windows Start screen, enter Default and select the option for Default Apps.” The supporting text pointing the Google Chrome icon in the right panel reads “Method 2 continued: Select the Web browser option, then choose the browser you want to use as the defaul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4856"/>
          <a:stretch/>
        </p:blipFill>
        <p:spPr bwMode="auto">
          <a:xfrm>
            <a:off x="3846286" y="1635256"/>
            <a:ext cx="5104392" cy="37895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69" y="139916"/>
            <a:ext cx="8032638" cy="832545"/>
          </a:xfrm>
        </p:spPr>
        <p:txBody>
          <a:bodyPr/>
          <a:lstStyle/>
          <a:p>
            <a:r>
              <a:rPr lang="en-US" dirty="0" smtClean="0"/>
              <a:t>Customization (1 of 8)</a:t>
            </a:r>
            <a:endParaRPr lang="en-US" dirty="0"/>
          </a:p>
        </p:txBody>
      </p:sp>
      <p:sp>
        <p:nvSpPr>
          <p:cNvPr id="4" name="Content Placeholder 3"/>
          <p:cNvSpPr>
            <a:spLocks noGrp="1"/>
          </p:cNvSpPr>
          <p:nvPr>
            <p:ph type="body" sz="half" idx="2"/>
          </p:nvPr>
        </p:nvSpPr>
        <p:spPr>
          <a:xfrm>
            <a:off x="217714" y="1204686"/>
            <a:ext cx="4151086" cy="4946889"/>
          </a:xfrm>
        </p:spPr>
        <p:txBody>
          <a:bodyPr/>
          <a:lstStyle/>
          <a:p>
            <a:pPr marL="342900" indent="-342900">
              <a:buFont typeface="Arial" pitchFamily="34" charset="0"/>
              <a:buChar char="•"/>
            </a:pPr>
            <a:r>
              <a:rPr lang="en-US" sz="2600" dirty="0" smtClean="0"/>
              <a:t>You can customize your browser by doing the following:</a:t>
            </a:r>
          </a:p>
          <a:p>
            <a:pPr marL="800100" lvl="2" indent="-342900">
              <a:buFont typeface="Arial" pitchFamily="34" charset="0"/>
              <a:buChar char="–"/>
            </a:pPr>
            <a:r>
              <a:rPr lang="en-US" sz="2400" dirty="0" smtClean="0"/>
              <a:t>Change your home page</a:t>
            </a:r>
          </a:p>
          <a:p>
            <a:pPr marL="800100" lvl="2" indent="-342900">
              <a:buFont typeface="Arial" pitchFamily="34" charset="0"/>
              <a:buChar char="–"/>
            </a:pPr>
            <a:r>
              <a:rPr lang="en-US" sz="2400" dirty="0" smtClean="0"/>
              <a:t>Customize bookmarks and favorites</a:t>
            </a:r>
          </a:p>
          <a:p>
            <a:pPr marL="800100" lvl="2" indent="-342900">
              <a:buFont typeface="Arial" pitchFamily="34" charset="0"/>
              <a:buChar char="–"/>
            </a:pPr>
            <a:r>
              <a:rPr lang="en-US" sz="2400" dirty="0" smtClean="0"/>
              <a:t>Control tab behavior</a:t>
            </a:r>
          </a:p>
          <a:p>
            <a:pPr marL="800100" lvl="2" indent="-342900">
              <a:buFont typeface="Arial" pitchFamily="34" charset="0"/>
              <a:buChar char="–"/>
            </a:pPr>
            <a:r>
              <a:rPr lang="en-US" sz="2400" dirty="0" smtClean="0"/>
              <a:t>Select predictive services</a:t>
            </a:r>
          </a:p>
          <a:p>
            <a:pPr marL="800100" lvl="2" indent="-342900">
              <a:buFont typeface="Arial" pitchFamily="34" charset="0"/>
              <a:buChar char="–"/>
            </a:pPr>
            <a:r>
              <a:rPr lang="en-US" sz="2400" dirty="0" smtClean="0"/>
              <a:t>Adjust password settings</a:t>
            </a:r>
          </a:p>
        </p:txBody>
      </p:sp>
      <p:pic>
        <p:nvPicPr>
          <p:cNvPr id="5" name="Picture 2" descr="A screenshot of a web page is shown. Multiple tabs are displayed at the top of the page. A detailed weather report, email inbox and other section titled “ESPN.com” and “Fresh Air” are seen on the web page. The supporting text associated with the web page reads “Using a service such as Protopage, you can create a customized home page that helps you easily access the sites you use most frequently and the information you want at your fingertip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08276" y="1702054"/>
            <a:ext cx="4341651" cy="38278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Customization (2 of 8)</a:t>
            </a:r>
            <a:endParaRPr lang="en-US" dirty="0"/>
          </a:p>
        </p:txBody>
      </p:sp>
      <p:sp>
        <p:nvSpPr>
          <p:cNvPr id="3" name="Content Placeholder 2"/>
          <p:cNvSpPr>
            <a:spLocks noGrp="1"/>
          </p:cNvSpPr>
          <p:nvPr>
            <p:ph type="body" idx="4294967295"/>
          </p:nvPr>
        </p:nvSpPr>
        <p:spPr>
          <a:xfrm>
            <a:off x="228600" y="1295400"/>
            <a:ext cx="8763000" cy="4830763"/>
          </a:xfrm>
        </p:spPr>
        <p:txBody>
          <a:bodyPr>
            <a:normAutofit/>
          </a:bodyPr>
          <a:lstStyle/>
          <a:p>
            <a:r>
              <a:rPr lang="en-US" sz="2600" dirty="0"/>
              <a:t>The </a:t>
            </a:r>
            <a:r>
              <a:rPr lang="en-US" sz="2600" b="1" dirty="0"/>
              <a:t>browser home page </a:t>
            </a:r>
            <a:r>
              <a:rPr lang="en-US" sz="2600" dirty="0"/>
              <a:t>is the first page displayed when the browser starts</a:t>
            </a:r>
          </a:p>
          <a:p>
            <a:r>
              <a:rPr lang="en-US" sz="2600" dirty="0"/>
              <a:t>If your primary use of the Web is seeking information, then a search engine site, such as Google, makes a good home page</a:t>
            </a:r>
          </a:p>
          <a:p>
            <a:r>
              <a:rPr lang="en-US" sz="2600" dirty="0"/>
              <a:t>You can also use services such as Protopage, My Yahoo, or uStart to design your own start </a:t>
            </a:r>
            <a:r>
              <a:rPr lang="en-US" sz="2600" dirty="0" smtClean="0"/>
              <a:t>page</a:t>
            </a:r>
            <a:endParaRPr lang="en-US" sz="2600" dirty="0"/>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Customization (3 of 8)</a:t>
            </a:r>
            <a:endParaRPr lang="en-US" dirty="0"/>
          </a:p>
        </p:txBody>
      </p:sp>
      <p:sp>
        <p:nvSpPr>
          <p:cNvPr id="3" name="Content Placeholder 2"/>
          <p:cNvSpPr>
            <a:spLocks noGrp="1"/>
          </p:cNvSpPr>
          <p:nvPr>
            <p:ph type="body" idx="4294967295"/>
          </p:nvPr>
        </p:nvSpPr>
        <p:spPr>
          <a:xfrm>
            <a:off x="228600" y="1295400"/>
            <a:ext cx="8763000" cy="4830763"/>
          </a:xfrm>
        </p:spPr>
        <p:txBody>
          <a:bodyPr>
            <a:normAutofit/>
          </a:bodyPr>
          <a:lstStyle/>
          <a:p>
            <a:r>
              <a:rPr lang="en-US" sz="2600" b="1" dirty="0"/>
              <a:t>Predictive services </a:t>
            </a:r>
            <a:r>
              <a:rPr lang="en-US" sz="2600" dirty="0"/>
              <a:t>look ahead and anticipate what you might do when searching or filling out forms while using a browser. These services can automatically fill in form data based on entries you’ve made to earlier </a:t>
            </a:r>
            <a:r>
              <a:rPr lang="en-US" sz="2600" dirty="0" smtClean="0"/>
              <a:t>forms</a:t>
            </a:r>
            <a:endParaRPr lang="en-US" sz="2600" dirty="0"/>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69" y="139916"/>
            <a:ext cx="8032638" cy="716431"/>
          </a:xfrm>
        </p:spPr>
        <p:txBody>
          <a:bodyPr/>
          <a:lstStyle/>
          <a:p>
            <a:r>
              <a:rPr lang="en-US" dirty="0" smtClean="0"/>
              <a:t>Customization (4 of 8)</a:t>
            </a:r>
            <a:endParaRPr lang="en-US" dirty="0"/>
          </a:p>
        </p:txBody>
      </p:sp>
      <p:sp>
        <p:nvSpPr>
          <p:cNvPr id="4" name="Content Placeholder 3"/>
          <p:cNvSpPr>
            <a:spLocks noGrp="1"/>
          </p:cNvSpPr>
          <p:nvPr>
            <p:ph type="body" sz="half" idx="2"/>
          </p:nvPr>
        </p:nvSpPr>
        <p:spPr>
          <a:xfrm>
            <a:off x="319315" y="1059550"/>
            <a:ext cx="8548914" cy="1364336"/>
          </a:xfrm>
        </p:spPr>
        <p:txBody>
          <a:bodyPr>
            <a:noAutofit/>
          </a:bodyPr>
          <a:lstStyle/>
          <a:p>
            <a:pPr marL="342900" indent="-342900">
              <a:buFont typeface="Arial" pitchFamily="34" charset="0"/>
              <a:buChar char="•"/>
            </a:pPr>
            <a:r>
              <a:rPr lang="en-US" sz="2600" b="1" dirty="0" smtClean="0"/>
              <a:t>Bookmarks</a:t>
            </a:r>
            <a:r>
              <a:rPr lang="en-US" sz="2600" dirty="0" smtClean="0"/>
              <a:t> (or Favorites, as they are called in Microsoft browsers) link to pages that you use frequently</a:t>
            </a:r>
          </a:p>
        </p:txBody>
      </p:sp>
      <p:pic>
        <p:nvPicPr>
          <p:cNvPr id="5" name="Picture 2" descr="A screenshot of a web page depicts customizing the favorites toolbar. The address bar is shown at the top of the page. The bar below the address bar is with different icons. The supporting text pointing the bar reads “Web sites added to the Favorites toolbar can be accessed with one click or tap.” A text box with a search icon is displayed on the screen. "/>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38400" y="2605897"/>
            <a:ext cx="4724400" cy="3547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69" y="154431"/>
            <a:ext cx="8032638" cy="774488"/>
          </a:xfrm>
        </p:spPr>
        <p:txBody>
          <a:bodyPr/>
          <a:lstStyle/>
          <a:p>
            <a:r>
              <a:rPr lang="en-US" dirty="0" smtClean="0"/>
              <a:t>Customization (5 of 8)</a:t>
            </a:r>
            <a:endParaRPr lang="en-US" dirty="0"/>
          </a:p>
        </p:txBody>
      </p:sp>
      <p:sp>
        <p:nvSpPr>
          <p:cNvPr id="4" name="Content Placeholder 3"/>
          <p:cNvSpPr>
            <a:spLocks noGrp="1"/>
          </p:cNvSpPr>
          <p:nvPr>
            <p:ph type="body" sz="half" idx="2"/>
          </p:nvPr>
        </p:nvSpPr>
        <p:spPr>
          <a:xfrm>
            <a:off x="519168" y="1117614"/>
            <a:ext cx="8436145" cy="1335300"/>
          </a:xfrm>
        </p:spPr>
        <p:txBody>
          <a:bodyPr>
            <a:noAutofit/>
          </a:bodyPr>
          <a:lstStyle/>
          <a:p>
            <a:pPr marL="342900" indent="-342900">
              <a:buFont typeface="Arial" pitchFamily="34" charset="0"/>
              <a:buChar char="•"/>
            </a:pPr>
            <a:r>
              <a:rPr lang="en-US" sz="2600" b="1" dirty="0" smtClean="0"/>
              <a:t>Browser tabs </a:t>
            </a:r>
            <a:r>
              <a:rPr lang="en-US" sz="2600" dirty="0" smtClean="0"/>
              <a:t>allow your browser to queue up multiple Web pages so that you can easily switch between them</a:t>
            </a:r>
          </a:p>
        </p:txBody>
      </p:sp>
      <p:pic>
        <p:nvPicPr>
          <p:cNvPr id="5" name="Picture 2" descr="An illustration with two sections depicts the alternatives to view multiple sites in a browser. The first section depicts a browser (represented as a rectangle) with multiple tabs labeled “Site 1,” “Site 2” and “site 3” at the top of the browser. The second section depicts three rectangles representing the browser windows. The windows that are placed one below the other are titled “Site 1,” “Site 2,” and “Site 3” with the window labeled “Site 1” at the top and “Site 3” at the back. "/>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1617" y="2758111"/>
            <a:ext cx="8673422" cy="27928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69" y="139916"/>
            <a:ext cx="8032638" cy="687403"/>
          </a:xfrm>
        </p:spPr>
        <p:txBody>
          <a:bodyPr/>
          <a:lstStyle/>
          <a:p>
            <a:r>
              <a:rPr lang="en-US" dirty="0" smtClean="0"/>
              <a:t>Customization (6 of 8)</a:t>
            </a:r>
            <a:endParaRPr lang="en-US" dirty="0"/>
          </a:p>
        </p:txBody>
      </p:sp>
      <p:sp>
        <p:nvSpPr>
          <p:cNvPr id="4" name="Content Placeholder 3"/>
          <p:cNvSpPr>
            <a:spLocks noGrp="1"/>
          </p:cNvSpPr>
          <p:nvPr>
            <p:ph type="body" sz="half" idx="2"/>
          </p:nvPr>
        </p:nvSpPr>
        <p:spPr>
          <a:xfrm>
            <a:off x="304801" y="1248240"/>
            <a:ext cx="3657599" cy="4308261"/>
          </a:xfrm>
        </p:spPr>
        <p:txBody>
          <a:bodyPr>
            <a:normAutofit/>
          </a:bodyPr>
          <a:lstStyle/>
          <a:p>
            <a:pPr marL="342900" indent="-342900">
              <a:buFont typeface="Arial" pitchFamily="34" charset="0"/>
              <a:buChar char="•"/>
            </a:pPr>
            <a:r>
              <a:rPr lang="en-US" sz="2600" dirty="0" smtClean="0"/>
              <a:t>A </a:t>
            </a:r>
            <a:r>
              <a:rPr lang="en-US" sz="2600" b="1" dirty="0" smtClean="0"/>
              <a:t>browser extension </a:t>
            </a:r>
            <a:r>
              <a:rPr lang="en-US" sz="2600" dirty="0" smtClean="0"/>
              <a:t>adds features to a browser</a:t>
            </a:r>
          </a:p>
          <a:p>
            <a:pPr marL="342900" indent="-342900">
              <a:buFont typeface="Arial" pitchFamily="34" charset="0"/>
              <a:buChar char="•"/>
            </a:pPr>
            <a:r>
              <a:rPr lang="en-US" sz="2600" dirty="0" smtClean="0"/>
              <a:t>Browsers provide a list of installed extensions and provide tools for disabling, enabling, or deleting them</a:t>
            </a:r>
          </a:p>
        </p:txBody>
      </p:sp>
      <p:pic>
        <p:nvPicPr>
          <p:cNvPr id="5" name="Picture 2" descr="An illustration with two screenshots shows how to find the browser’s extensions. The first screenshot is titled “Extensions.” The supporting text pointing the address bar at the top of the window reads “In Google Chrome, access Extensions from the Customize menu.” Below the address bar, different icons along with the status of the extensions and the dustbin icon are shown. The supporting text pointing the details of one of the entry reads “Extensions and their status are listed; you can change the status or use the trash can icon to delete an extension you no longer want.” &#10;The second screenshot is labeled “Chrome Web Store.” The supporting text pointing the address bar at the top of the window reads “To add extensions, connect to the Chrome Web Store.” Multiple images arranged in the form of small blocks are shown all over the screen. "/>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28648" y="1306290"/>
            <a:ext cx="4474175" cy="464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Customization (7 of 8)</a:t>
            </a:r>
            <a:endParaRPr lang="en-US" dirty="0"/>
          </a:p>
        </p:txBody>
      </p:sp>
      <p:sp>
        <p:nvSpPr>
          <p:cNvPr id="3" name="Content Placeholder 2"/>
          <p:cNvSpPr>
            <a:spLocks noGrp="1"/>
          </p:cNvSpPr>
          <p:nvPr>
            <p:ph type="body" idx="4294967295"/>
          </p:nvPr>
        </p:nvSpPr>
        <p:spPr>
          <a:xfrm>
            <a:off x="228600" y="1295400"/>
            <a:ext cx="8763000" cy="4830763"/>
          </a:xfrm>
        </p:spPr>
        <p:txBody>
          <a:bodyPr>
            <a:normAutofit/>
          </a:bodyPr>
          <a:lstStyle/>
          <a:p>
            <a:r>
              <a:rPr lang="en-US" sz="2600" dirty="0"/>
              <a:t>A </a:t>
            </a:r>
            <a:r>
              <a:rPr lang="en-US" sz="2600" b="1" dirty="0"/>
              <a:t>plugin </a:t>
            </a:r>
            <a:r>
              <a:rPr lang="en-US" sz="2600" dirty="0"/>
              <a:t>is a program that extends a browser’s ability to work with file formats. Popular plugins include Adobe Reader for viewing PDF files, Adobe Flash Player for animations, and QuickTime Player for videos</a:t>
            </a:r>
          </a:p>
          <a:p>
            <a:r>
              <a:rPr lang="en-US" sz="2600" dirty="0"/>
              <a:t>Plugins have been exploited by hackers to access computers without authorization and plant </a:t>
            </a:r>
            <a:r>
              <a:rPr lang="en-US" sz="2600" dirty="0" smtClean="0"/>
              <a:t>malware</a:t>
            </a:r>
            <a:endParaRPr lang="en-US" sz="2600" dirty="0"/>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69" y="168945"/>
            <a:ext cx="8032638" cy="774488"/>
          </a:xfrm>
        </p:spPr>
        <p:txBody>
          <a:bodyPr/>
          <a:lstStyle/>
          <a:p>
            <a:r>
              <a:rPr lang="en-US" dirty="0" smtClean="0"/>
              <a:t>Customization (8 of 8)</a:t>
            </a:r>
            <a:endParaRPr lang="en-US" dirty="0"/>
          </a:p>
        </p:txBody>
      </p:sp>
      <p:sp>
        <p:nvSpPr>
          <p:cNvPr id="4" name="Content Placeholder 3"/>
          <p:cNvSpPr>
            <a:spLocks noGrp="1"/>
          </p:cNvSpPr>
          <p:nvPr>
            <p:ph type="body" sz="half" idx="2"/>
          </p:nvPr>
        </p:nvSpPr>
        <p:spPr>
          <a:xfrm>
            <a:off x="275771" y="1088576"/>
            <a:ext cx="8675724" cy="1638582"/>
          </a:xfrm>
        </p:spPr>
        <p:txBody>
          <a:bodyPr>
            <a:normAutofit lnSpcReduction="10000"/>
          </a:bodyPr>
          <a:lstStyle/>
          <a:p>
            <a:pPr marL="342900" indent="-342900">
              <a:buFont typeface="Arial" pitchFamily="34" charset="0"/>
              <a:buChar char="•"/>
            </a:pPr>
            <a:r>
              <a:rPr lang="en-US" sz="2600" dirty="0" smtClean="0"/>
              <a:t>In Chrome, Safari, and Firefox, plugins are managed from the browser. In Internet Explorer, plugins are managed along with other installed software through the Control Panel</a:t>
            </a:r>
          </a:p>
        </p:txBody>
      </p:sp>
      <p:pic>
        <p:nvPicPr>
          <p:cNvPr id="5" name="Picture 2" descr="An illustration depicts the path to find the plugins in various browsers. The path represented for Google Chrome reads “Enter Chrome://plugins/ in the address bar.” The path represented for Apple Safari reads “Select Safari Preferences, then select the security icon(represented by a lock). The path represented for Microsoft Internet Explorer reads “Open the Control Panel and select the icon for Programs and features. ”The path represented for Mozilla Firefox reads “Enter www.mozilla.org/en-US/plugincheck/ in the Firefox address ba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51429" y="2872959"/>
            <a:ext cx="6508950" cy="32980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68" y="213248"/>
            <a:ext cx="8047315" cy="893657"/>
          </a:xfrm>
        </p:spPr>
        <p:txBody>
          <a:bodyPr/>
          <a:lstStyle/>
          <a:p>
            <a:r>
              <a:rPr lang="en-US" dirty="0"/>
              <a:t>Browser Cache (1 of </a:t>
            </a:r>
            <a:r>
              <a:rPr lang="en-US" dirty="0" smtClean="0"/>
              <a:t>6)</a:t>
            </a:r>
            <a:endParaRPr lang="en-US" dirty="0"/>
          </a:p>
        </p:txBody>
      </p:sp>
      <p:sp>
        <p:nvSpPr>
          <p:cNvPr id="3" name="Content Placeholder 2"/>
          <p:cNvSpPr>
            <a:spLocks noGrp="1"/>
          </p:cNvSpPr>
          <p:nvPr>
            <p:ph type="body" sz="half" idx="2"/>
          </p:nvPr>
        </p:nvSpPr>
        <p:spPr>
          <a:xfrm>
            <a:off x="422916" y="1411705"/>
            <a:ext cx="4742642" cy="4604086"/>
          </a:xfrm>
        </p:spPr>
        <p:txBody>
          <a:bodyPr>
            <a:noAutofit/>
          </a:bodyPr>
          <a:lstStyle/>
          <a:p>
            <a:pPr marL="285750" indent="-285750">
              <a:buFont typeface="Arial" pitchFamily="34" charset="0"/>
              <a:buChar char="•"/>
            </a:pPr>
            <a:r>
              <a:rPr lang="en-US" sz="2400" dirty="0"/>
              <a:t>Browsers pull HTML documents, images, and other Web page elements to your local device; ads are pulled down too</a:t>
            </a:r>
          </a:p>
          <a:p>
            <a:pPr marL="285750" indent="-285750">
              <a:buFont typeface="Arial" pitchFamily="34" charset="0"/>
              <a:buChar char="•"/>
            </a:pPr>
            <a:r>
              <a:rPr lang="en-US" sz="2400" dirty="0"/>
              <a:t>When your browser fetches pages and graphics to form a Web page, it stores that material on your device in temporary files referred to as a </a:t>
            </a:r>
            <a:r>
              <a:rPr lang="en-US" sz="2400" b="1" dirty="0"/>
              <a:t>browser cache</a:t>
            </a:r>
            <a:r>
              <a:rPr lang="en-US" sz="2400" dirty="0"/>
              <a:t>, Web cache, or browser </a:t>
            </a:r>
            <a:r>
              <a:rPr lang="en-US" sz="2400" dirty="0" smtClean="0"/>
              <a:t>history</a:t>
            </a:r>
            <a:endParaRPr lang="en-US" sz="2400" dirty="0"/>
          </a:p>
        </p:txBody>
      </p:sp>
      <p:pic>
        <p:nvPicPr>
          <p:cNvPr id="4" name="Picture 3" descr="An illustration depicts the browser cache in action. The document and two pictures are directed to the browser cache represented as a circular disc. Two downward arrows are depicted from the browser cache to the computer. The supporting text associated with one arrow reads “When a Web page is first accessed, all the elements are downloaded and stored locally in the browser cache before they are displayed on the screen.” The supporting text associated with the other arrow reads “If you return to the Web site in a later session, your browser first checks the cache. Any elements that are stored locally do not have to be downloaded again.”"/>
          <p:cNvPicPr>
            <a:picLocks noChangeAspect="1"/>
          </p:cNvPicPr>
          <p:nvPr/>
        </p:nvPicPr>
        <p:blipFill>
          <a:blip r:embed="rId2" cstate="print"/>
          <a:stretch>
            <a:fillRect/>
          </a:stretch>
        </p:blipFill>
        <p:spPr>
          <a:xfrm>
            <a:off x="5359187" y="2245895"/>
            <a:ext cx="3560224" cy="3324723"/>
          </a:xfrm>
          <a:prstGeom prst="rect">
            <a:avLst/>
          </a:prstGeom>
        </p:spPr>
      </p:pic>
    </p:spTree>
    <p:extLst>
      <p:ext uri="{BB962C8B-B14F-4D97-AF65-F5344CB8AC3E}">
        <p14:creationId xmlns:p14="http://schemas.microsoft.com/office/powerpoint/2010/main" val="1455799179"/>
      </p:ext>
    </p:extLst>
  </p:cSld>
  <p:clrMapOvr>
    <a:masterClrMapping/>
  </p:clrMapOvr>
  <p:transition spd="slow"/>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Section A: Objectives (1 of 3)</a:t>
            </a:r>
            <a:endParaRPr lang="en-US" dirty="0"/>
          </a:p>
        </p:txBody>
      </p:sp>
      <p:sp>
        <p:nvSpPr>
          <p:cNvPr id="3" name="Content Placeholder 2"/>
          <p:cNvSpPr>
            <a:spLocks noGrp="1"/>
          </p:cNvSpPr>
          <p:nvPr>
            <p:ph type="body" idx="4294967295"/>
          </p:nvPr>
        </p:nvSpPr>
        <p:spPr>
          <a:xfrm>
            <a:off x="228600" y="1295400"/>
            <a:ext cx="8763000" cy="4830763"/>
          </a:xfrm>
        </p:spPr>
        <p:txBody>
          <a:bodyPr>
            <a:normAutofit/>
          </a:bodyPr>
          <a:lstStyle/>
          <a:p>
            <a:r>
              <a:rPr lang="en-US" sz="2600" dirty="0"/>
              <a:t>List the four essential technologies that are the foundation of the World Wide Web</a:t>
            </a:r>
          </a:p>
          <a:p>
            <a:r>
              <a:rPr lang="en-US" sz="2600" dirty="0"/>
              <a:t>Summarize the key events in the emergence of the modern Web</a:t>
            </a:r>
          </a:p>
          <a:p>
            <a:r>
              <a:rPr lang="en-US" sz="2600" dirty="0"/>
              <a:t>Draw a diagram showing the hierarchy of the following: Web server, Web sites, Web pages, hypertext </a:t>
            </a:r>
            <a:r>
              <a:rPr lang="en-US" sz="2600" dirty="0" smtClean="0"/>
              <a:t>links</a:t>
            </a:r>
            <a:endParaRPr lang="en-US" sz="2600" dirty="0"/>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69" y="183458"/>
            <a:ext cx="8032638" cy="730945"/>
          </a:xfrm>
        </p:spPr>
        <p:txBody>
          <a:bodyPr/>
          <a:lstStyle/>
          <a:p>
            <a:r>
              <a:rPr lang="en-US" dirty="0" smtClean="0"/>
              <a:t>Browser Cache (2 of 6)</a:t>
            </a:r>
            <a:endParaRPr lang="en-US" dirty="0"/>
          </a:p>
        </p:txBody>
      </p:sp>
      <p:sp>
        <p:nvSpPr>
          <p:cNvPr id="4" name="Content Placeholder 3"/>
          <p:cNvSpPr>
            <a:spLocks noGrp="1"/>
          </p:cNvSpPr>
          <p:nvPr>
            <p:ph type="body" sz="half" idx="2"/>
          </p:nvPr>
        </p:nvSpPr>
        <p:spPr>
          <a:xfrm>
            <a:off x="362857" y="1146643"/>
            <a:ext cx="8534400" cy="1654613"/>
          </a:xfrm>
        </p:spPr>
        <p:txBody>
          <a:bodyPr>
            <a:noAutofit/>
          </a:bodyPr>
          <a:lstStyle/>
          <a:p>
            <a:pPr marL="342900" indent="-342900">
              <a:buFont typeface="Arial" pitchFamily="34" charset="0"/>
              <a:buChar char="•"/>
            </a:pPr>
            <a:r>
              <a:rPr lang="en-US" sz="2600" dirty="0" smtClean="0"/>
              <a:t>The information in a browser cache can be seen with browsers, such as Google Chrome, and used to see a listing of files in the browser cache and even retrieve them </a:t>
            </a:r>
          </a:p>
        </p:txBody>
      </p:sp>
      <p:pic>
        <p:nvPicPr>
          <p:cNvPr id="5" name="Picture 2" descr="A screenshot of the Chrome: //Cache window is shown. At the top of the window is the address bar. The supporting text pointing the address bar with text “Chrome://cache” reads “Enter this in the address bar.” In the screen below the address bar, the list of files stored in the Chrome’s cache is displayed. The supporting text pointing the list reads “Cached files include the URL of the originating site and a file name. File extensions, such as .png, provide clues to the file content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03722" y="3037907"/>
            <a:ext cx="4333875" cy="3076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69" y="96375"/>
            <a:ext cx="8032638" cy="745460"/>
          </a:xfrm>
        </p:spPr>
        <p:txBody>
          <a:bodyPr/>
          <a:lstStyle/>
          <a:p>
            <a:r>
              <a:rPr lang="en-US" dirty="0" smtClean="0"/>
              <a:t>Browser Cache (3 of 6)</a:t>
            </a:r>
            <a:endParaRPr lang="en-US" dirty="0"/>
          </a:p>
        </p:txBody>
      </p:sp>
      <p:sp>
        <p:nvSpPr>
          <p:cNvPr id="4" name="Content Placeholder 3"/>
          <p:cNvSpPr>
            <a:spLocks noGrp="1"/>
          </p:cNvSpPr>
          <p:nvPr>
            <p:ph type="body" sz="half" idx="2"/>
          </p:nvPr>
        </p:nvSpPr>
        <p:spPr>
          <a:xfrm>
            <a:off x="348344" y="928930"/>
            <a:ext cx="8505370" cy="1683641"/>
          </a:xfrm>
        </p:spPr>
        <p:txBody>
          <a:bodyPr>
            <a:normAutofit/>
          </a:bodyPr>
          <a:lstStyle/>
          <a:p>
            <a:pPr marL="342900" indent="-342900">
              <a:buFont typeface="Arial" pitchFamily="34" charset="0"/>
              <a:buChar char="•"/>
            </a:pPr>
            <a:r>
              <a:rPr lang="en-US" sz="2600" dirty="0" smtClean="0"/>
              <a:t>Browsers include settings for limiting the time cached files remain on your device, limiting the amount of space they can use on the hard disk and deleting all the cached files</a:t>
            </a:r>
          </a:p>
        </p:txBody>
      </p:sp>
      <p:pic>
        <p:nvPicPr>
          <p:cNvPr id="5" name="Picture 2" descr="A screenshot of the Chrome settings window depicts the steps to clear the cache. The text in the address bar at the top of the window reads “Chrome://settings.” Below the address bar in the screen is the heading “Settings” with two buttons labeled “content settings” and “Clear browsing data.” The supporting text pointing the button labeled “Clear browsing data reads “1. Access Settings and Show&#10;Advanced Settings. Next, select the Clear browsing data button.” A pop-up menu with different options is shown to the right of the Clear browsing data button. The options “Browsing history” and “Cached images and files” are with a tick mark. The supporting text pointing the options reads “You can delete your browsing history, which lists the Web sites you’ve visited. You can also delete cached images and files.” At the bottom of the pop-up menu are the buttons labeled “Clear browsing data” and “Cancel.” "/>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06674" y="2819400"/>
            <a:ext cx="6638925" cy="31937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Browser Cache (4 of </a:t>
            </a:r>
            <a:r>
              <a:rPr lang="en-US" dirty="0"/>
              <a:t>6</a:t>
            </a:r>
            <a:r>
              <a:rPr lang="en-US" dirty="0" smtClean="0"/>
              <a:t>)</a:t>
            </a:r>
            <a:endParaRPr lang="en-US" dirty="0"/>
          </a:p>
        </p:txBody>
      </p:sp>
      <p:sp>
        <p:nvSpPr>
          <p:cNvPr id="3" name="Content Placeholder 2"/>
          <p:cNvSpPr>
            <a:spLocks noGrp="1"/>
          </p:cNvSpPr>
          <p:nvPr>
            <p:ph type="body" idx="4294967295"/>
          </p:nvPr>
        </p:nvSpPr>
        <p:spPr>
          <a:xfrm>
            <a:off x="228600" y="1295400"/>
            <a:ext cx="8763000" cy="4830763"/>
          </a:xfrm>
        </p:spPr>
        <p:txBody>
          <a:bodyPr>
            <a:normAutofit/>
          </a:bodyPr>
          <a:lstStyle/>
          <a:p>
            <a:r>
              <a:rPr lang="en-US" sz="2600" dirty="0"/>
              <a:t>In addition to the </a:t>
            </a:r>
            <a:r>
              <a:rPr lang="en-US" sz="2600" dirty="0" smtClean="0"/>
              <a:t>cache, </a:t>
            </a:r>
            <a:r>
              <a:rPr lang="en-US" sz="2600" dirty="0"/>
              <a:t>your browser maintains a </a:t>
            </a:r>
            <a:r>
              <a:rPr lang="en-US" sz="2600" b="1" dirty="0"/>
              <a:t>History list </a:t>
            </a:r>
            <a:r>
              <a:rPr lang="en-US" sz="2600" dirty="0"/>
              <a:t>of sites that you’ve visited; you can delete the History list, usually using a process similar to clearing a browser cache</a:t>
            </a:r>
          </a:p>
          <a:p>
            <a:r>
              <a:rPr lang="en-US" sz="2600" dirty="0"/>
              <a:t>Today’s browsers also offer </a:t>
            </a:r>
            <a:r>
              <a:rPr lang="en-US" sz="2600" b="1" dirty="0"/>
              <a:t>private browsing</a:t>
            </a:r>
            <a:r>
              <a:rPr lang="en-US" sz="2600" dirty="0"/>
              <a:t> modes, in which traces of your activity are not maintained in the History list or browser cache; use it when you prefer not to leave a trail that can be seen by others who gain access to a device you have recently </a:t>
            </a:r>
            <a:r>
              <a:rPr lang="en-US" sz="2600" dirty="0" smtClean="0"/>
              <a:t>used</a:t>
            </a:r>
            <a:endParaRPr lang="en-US" sz="2600" dirty="0"/>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19169" y="125403"/>
            <a:ext cx="8032638" cy="643860"/>
          </a:xfrm>
        </p:spPr>
        <p:txBody>
          <a:bodyPr/>
          <a:lstStyle/>
          <a:p>
            <a:r>
              <a:rPr lang="en-US" dirty="0" smtClean="0"/>
              <a:t>Browser Cache (5 of 6)</a:t>
            </a:r>
            <a:endParaRPr lang="en-US" dirty="0"/>
          </a:p>
        </p:txBody>
      </p:sp>
      <p:pic>
        <p:nvPicPr>
          <p:cNvPr id="6" name="Picture 2" descr="An illustration with three screenshots depicts steps to enter the incognito mode in Google Chrome. The first screenshot shows the browser window showing a menu with multiple options to the right of the window. The supporting text associated with the screenshot reads “From the Customization menu, select New incognito window.” "/>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84324" y="1170797"/>
            <a:ext cx="3657600" cy="49918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19169" y="139916"/>
            <a:ext cx="8032638" cy="701917"/>
          </a:xfrm>
        </p:spPr>
        <p:txBody>
          <a:bodyPr/>
          <a:lstStyle/>
          <a:p>
            <a:r>
              <a:rPr lang="en-US" dirty="0" smtClean="0"/>
              <a:t>Browser Cache (6 of 6)</a:t>
            </a:r>
            <a:endParaRPr lang="en-US" dirty="0"/>
          </a:p>
        </p:txBody>
      </p:sp>
      <p:sp>
        <p:nvSpPr>
          <p:cNvPr id="5" name="Content  Placeholder 4"/>
          <p:cNvSpPr>
            <a:spLocks noGrp="1"/>
          </p:cNvSpPr>
          <p:nvPr>
            <p:ph type="body" sz="half" idx="2"/>
          </p:nvPr>
        </p:nvSpPr>
        <p:spPr>
          <a:xfrm>
            <a:off x="304800" y="928932"/>
            <a:ext cx="8665029" cy="2539982"/>
          </a:xfrm>
        </p:spPr>
        <p:txBody>
          <a:bodyPr>
            <a:noAutofit/>
          </a:bodyPr>
          <a:lstStyle/>
          <a:p>
            <a:pPr marL="342900" indent="-342900">
              <a:buFont typeface="Arial" pitchFamily="34" charset="0"/>
              <a:buChar char="•"/>
            </a:pPr>
            <a:r>
              <a:rPr lang="en-US" sz="2600" dirty="0" smtClean="0"/>
              <a:t>Browsers ask to save passwords when you log in to sites</a:t>
            </a:r>
          </a:p>
          <a:p>
            <a:pPr marL="342900" indent="-342900">
              <a:buFont typeface="Arial" pitchFamily="34" charset="0"/>
              <a:buChar char="•"/>
            </a:pPr>
            <a:r>
              <a:rPr lang="en-US" sz="2600" dirty="0" smtClean="0"/>
              <a:t>The potential risk of stored passwords is that anyone who gains access to your device can easily log in to your password-protected sites because the passwords are supplied by your browser</a:t>
            </a:r>
          </a:p>
        </p:txBody>
      </p:sp>
      <p:pic>
        <p:nvPicPr>
          <p:cNvPr id="6" name="Picture 2" descr="A screenshot of the web browser depicts the steps to find the chrome passwords. At the top of the window is the address bar. A checkbox labeled “Auto sign-in” and a section titled “Saved passwords” with names of the sites, account name and the password are listed on the screen under the title “Passwords.” The supporting text pointing the three bars to the right of the address bar reads “1. Select this menu, then choose Settings. Scroll down and select the link to show advanced settings. Select the option to manage passwords.” The supporting text pointing one of the entries in the Saved passwords section reads “2. Select a site, then select the Show button if you want to see the actual password.”"/>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90800" y="3592284"/>
            <a:ext cx="4114800" cy="25915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Section C: HTML</a:t>
            </a:r>
            <a:endParaRPr lang="en-US" dirty="0"/>
          </a:p>
        </p:txBody>
      </p:sp>
      <p:sp>
        <p:nvSpPr>
          <p:cNvPr id="3" name="Content Placeholder 2"/>
          <p:cNvSpPr>
            <a:spLocks noGrp="1"/>
          </p:cNvSpPr>
          <p:nvPr>
            <p:ph type="body" idx="4294967295"/>
          </p:nvPr>
        </p:nvSpPr>
        <p:spPr>
          <a:xfrm>
            <a:off x="228600" y="1295400"/>
            <a:ext cx="8763000" cy="4830763"/>
          </a:xfrm>
        </p:spPr>
        <p:txBody>
          <a:bodyPr>
            <a:normAutofit/>
          </a:bodyPr>
          <a:lstStyle/>
          <a:p>
            <a:r>
              <a:rPr lang="en-US" sz="2600" dirty="0"/>
              <a:t>HTML Basics</a:t>
            </a:r>
          </a:p>
          <a:p>
            <a:r>
              <a:rPr lang="en-US" sz="2600" dirty="0"/>
              <a:t>HTML Editing Tools</a:t>
            </a:r>
          </a:p>
          <a:p>
            <a:r>
              <a:rPr lang="en-US" sz="2600" dirty="0"/>
              <a:t>CSS</a:t>
            </a:r>
          </a:p>
          <a:p>
            <a:r>
              <a:rPr lang="en-US" sz="2600" dirty="0"/>
              <a:t>Dynamic Web Pages</a:t>
            </a:r>
          </a:p>
          <a:p>
            <a:r>
              <a:rPr lang="en-US" sz="2600" dirty="0"/>
              <a:t>Site </a:t>
            </a:r>
            <a:r>
              <a:rPr lang="en-US" sz="2600" dirty="0" smtClean="0"/>
              <a:t>Creation</a:t>
            </a:r>
            <a:endParaRPr lang="en-US" sz="2600" dirty="0"/>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Section C: Objectives (1 of 3)</a:t>
            </a:r>
            <a:endParaRPr lang="en-US" dirty="0"/>
          </a:p>
        </p:txBody>
      </p:sp>
      <p:sp>
        <p:nvSpPr>
          <p:cNvPr id="3" name="Content Placeholder 2"/>
          <p:cNvSpPr>
            <a:spLocks noGrp="1"/>
          </p:cNvSpPr>
          <p:nvPr>
            <p:ph type="body" idx="4294967295"/>
          </p:nvPr>
        </p:nvSpPr>
        <p:spPr>
          <a:xfrm>
            <a:off x="228600" y="1295400"/>
            <a:ext cx="8763000" cy="4830763"/>
          </a:xfrm>
        </p:spPr>
        <p:txBody>
          <a:bodyPr>
            <a:normAutofit/>
          </a:bodyPr>
          <a:lstStyle/>
          <a:p>
            <a:r>
              <a:rPr lang="en-US" sz="2600" dirty="0"/>
              <a:t>Sketch out the family tree of HTML and similar markup languages</a:t>
            </a:r>
          </a:p>
          <a:p>
            <a:r>
              <a:rPr lang="en-US" sz="2600" dirty="0"/>
              <a:t>Identify HTML tags and state two of their characteristics</a:t>
            </a:r>
          </a:p>
          <a:p>
            <a:r>
              <a:rPr lang="en-US" sz="2600" dirty="0"/>
              <a:t>Explain the relationship between HTML documents and Web pages</a:t>
            </a:r>
          </a:p>
          <a:p>
            <a:r>
              <a:rPr lang="en-US" sz="2600" dirty="0"/>
              <a:t>List four types of tools for creating Web </a:t>
            </a:r>
            <a:r>
              <a:rPr lang="en-US" sz="2600" dirty="0" smtClean="0"/>
              <a:t>pages</a:t>
            </a:r>
            <a:endParaRPr lang="en-US" sz="2600" dirty="0"/>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Section C: Objectives (2 of 3)</a:t>
            </a:r>
            <a:endParaRPr lang="en-US" dirty="0"/>
          </a:p>
        </p:txBody>
      </p:sp>
      <p:sp>
        <p:nvSpPr>
          <p:cNvPr id="3" name="Content Placeholder 2"/>
          <p:cNvSpPr>
            <a:spLocks noGrp="1"/>
          </p:cNvSpPr>
          <p:nvPr>
            <p:ph type="body" idx="4294967295"/>
          </p:nvPr>
        </p:nvSpPr>
        <p:spPr>
          <a:xfrm>
            <a:off x="228600" y="1295400"/>
            <a:ext cx="8763000" cy="4830763"/>
          </a:xfrm>
        </p:spPr>
        <p:txBody>
          <a:bodyPr>
            <a:normAutofit/>
          </a:bodyPr>
          <a:lstStyle/>
          <a:p>
            <a:pPr algn="just"/>
            <a:r>
              <a:rPr lang="en-US" sz="2600" dirty="0"/>
              <a:t>Sketch out the template for a basic HTML document</a:t>
            </a:r>
          </a:p>
          <a:p>
            <a:pPr algn="just"/>
            <a:r>
              <a:rPr lang="en-US" sz="2600" dirty="0"/>
              <a:t>List HTML tags that are commonly allowed in blog posts and comments</a:t>
            </a:r>
          </a:p>
          <a:p>
            <a:pPr algn="just"/>
            <a:r>
              <a:rPr lang="en-US" sz="2600" dirty="0"/>
              <a:t>Describe the purpose of CSS</a:t>
            </a:r>
          </a:p>
          <a:p>
            <a:pPr algn="just"/>
            <a:r>
              <a:rPr lang="en-US" sz="2600" dirty="0"/>
              <a:t>Differentiate inline CSS from internal and external </a:t>
            </a:r>
            <a:r>
              <a:rPr lang="en-US" sz="2600" dirty="0" smtClean="0"/>
              <a:t>CSS</a:t>
            </a:r>
            <a:endParaRPr lang="en-US" sz="2600" dirty="0"/>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Section C: Objectives (3 of 3)</a:t>
            </a:r>
            <a:endParaRPr lang="en-US" dirty="0"/>
          </a:p>
        </p:txBody>
      </p:sp>
      <p:sp>
        <p:nvSpPr>
          <p:cNvPr id="3" name="Content Placeholder 2"/>
          <p:cNvSpPr>
            <a:spLocks noGrp="1"/>
          </p:cNvSpPr>
          <p:nvPr>
            <p:ph type="body" idx="4294967295"/>
          </p:nvPr>
        </p:nvSpPr>
        <p:spPr>
          <a:xfrm>
            <a:off x="228600" y="1295400"/>
            <a:ext cx="8763000" cy="4830763"/>
          </a:xfrm>
        </p:spPr>
        <p:txBody>
          <a:bodyPr>
            <a:normAutofit/>
          </a:bodyPr>
          <a:lstStyle/>
          <a:p>
            <a:r>
              <a:rPr lang="en-US" sz="2600" dirty="0"/>
              <a:t>Describe the differences between static Web </a:t>
            </a:r>
            <a:r>
              <a:rPr lang="fr-FR" sz="2600" dirty="0"/>
              <a:t>pages and dynamic Web pages</a:t>
            </a:r>
          </a:p>
          <a:p>
            <a:r>
              <a:rPr lang="en-US" sz="2600" dirty="0"/>
              <a:t>Give examples of client-side scripting and server-side scripting</a:t>
            </a:r>
          </a:p>
          <a:p>
            <a:r>
              <a:rPr lang="en-US" sz="2600" dirty="0"/>
              <a:t>Explain the purpose of a Web hosting </a:t>
            </a:r>
            <a:r>
              <a:rPr lang="en-US" sz="2600" dirty="0" smtClean="0"/>
              <a:t>service</a:t>
            </a:r>
            <a:endParaRPr lang="en-US" sz="2600" dirty="0"/>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HTML Basics (1 of 4)</a:t>
            </a:r>
            <a:endParaRPr lang="en-US" dirty="0"/>
          </a:p>
        </p:txBody>
      </p:sp>
      <p:sp>
        <p:nvSpPr>
          <p:cNvPr id="3" name="Content Placeholder 2"/>
          <p:cNvSpPr>
            <a:spLocks noGrp="1"/>
          </p:cNvSpPr>
          <p:nvPr>
            <p:ph type="body" idx="4294967295"/>
          </p:nvPr>
        </p:nvSpPr>
        <p:spPr>
          <a:xfrm>
            <a:off x="228600" y="1295400"/>
            <a:ext cx="8763000" cy="4830763"/>
          </a:xfrm>
        </p:spPr>
        <p:txBody>
          <a:bodyPr>
            <a:normAutofit/>
          </a:bodyPr>
          <a:lstStyle/>
          <a:p>
            <a:r>
              <a:rPr lang="en-US" sz="2600" dirty="0"/>
              <a:t>HTML is the foundation for professionally designed corporate Web sites</a:t>
            </a:r>
          </a:p>
          <a:p>
            <a:r>
              <a:rPr lang="en-US" sz="2600" dirty="0"/>
              <a:t>The current version, </a:t>
            </a:r>
            <a:r>
              <a:rPr lang="en-US" sz="2600" b="1" dirty="0"/>
              <a:t>HTML5</a:t>
            </a:r>
            <a:r>
              <a:rPr lang="en-US" sz="2600" dirty="0"/>
              <a:t>, was introduced in 2010</a:t>
            </a:r>
          </a:p>
          <a:p>
            <a:r>
              <a:rPr lang="en-US" sz="2600" dirty="0"/>
              <a:t>HTML is called a </a:t>
            </a:r>
            <a:r>
              <a:rPr lang="en-US" sz="2600" b="1" dirty="0"/>
              <a:t>markup language</a:t>
            </a:r>
            <a:r>
              <a:rPr lang="en-US" sz="2600" dirty="0"/>
              <a:t> because authors mark up documents by inserting special instructions called </a:t>
            </a:r>
            <a:r>
              <a:rPr lang="en-US" sz="2600" b="1" dirty="0"/>
              <a:t>HTML tags</a:t>
            </a:r>
            <a:r>
              <a:rPr lang="en-US" sz="2600" dirty="0"/>
              <a:t> that specify how the document should appear when displayed in a browser </a:t>
            </a:r>
            <a:r>
              <a:rPr lang="en-US" sz="2600" dirty="0" smtClean="0"/>
              <a:t>window</a:t>
            </a:r>
            <a:endParaRPr lang="en-US" sz="2600"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Section A: Objectives (2 of 3)</a:t>
            </a:r>
            <a:endParaRPr lang="en-US" dirty="0"/>
          </a:p>
        </p:txBody>
      </p:sp>
      <p:sp>
        <p:nvSpPr>
          <p:cNvPr id="3" name="Content Placeholder 2"/>
          <p:cNvSpPr>
            <a:spLocks noGrp="1"/>
          </p:cNvSpPr>
          <p:nvPr>
            <p:ph type="body" idx="4294967295"/>
          </p:nvPr>
        </p:nvSpPr>
        <p:spPr>
          <a:xfrm>
            <a:off x="228600" y="1295400"/>
            <a:ext cx="8763000" cy="4830763"/>
          </a:xfrm>
        </p:spPr>
        <p:txBody>
          <a:bodyPr>
            <a:normAutofit/>
          </a:bodyPr>
          <a:lstStyle/>
          <a:p>
            <a:r>
              <a:rPr lang="en-US" sz="2600" dirty="0"/>
              <a:t>Describe a situation in which bidirectional hypertext links would improve your online research experience</a:t>
            </a:r>
          </a:p>
          <a:p>
            <a:r>
              <a:rPr lang="en-US" sz="2600" dirty="0"/>
              <a:t>Give an example of the URL for a Web site home page, one for a Web page that is stored in a folder, and one for a Web page that is produced based on a </a:t>
            </a:r>
            <a:r>
              <a:rPr lang="en-US" sz="2600" dirty="0" smtClean="0"/>
              <a:t>query</a:t>
            </a:r>
            <a:endParaRPr lang="en-US" sz="2600" dirty="0"/>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69" y="139916"/>
            <a:ext cx="8032638" cy="730945"/>
          </a:xfrm>
        </p:spPr>
        <p:txBody>
          <a:bodyPr/>
          <a:lstStyle/>
          <a:p>
            <a:r>
              <a:rPr lang="en-US" dirty="0" smtClean="0"/>
              <a:t>HTML Basics (2 of 4)</a:t>
            </a:r>
            <a:endParaRPr lang="en-US" dirty="0"/>
          </a:p>
        </p:txBody>
      </p:sp>
      <p:sp>
        <p:nvSpPr>
          <p:cNvPr id="4" name="Content Placeholder 3"/>
          <p:cNvSpPr>
            <a:spLocks noGrp="1"/>
          </p:cNvSpPr>
          <p:nvPr>
            <p:ph type="body" sz="half" idx="2"/>
          </p:nvPr>
        </p:nvSpPr>
        <p:spPr>
          <a:xfrm>
            <a:off x="519168" y="1074065"/>
            <a:ext cx="8407117" cy="624106"/>
          </a:xfrm>
        </p:spPr>
        <p:txBody>
          <a:bodyPr>
            <a:noAutofit/>
          </a:bodyPr>
          <a:lstStyle/>
          <a:p>
            <a:pPr marL="342900" indent="-342900">
              <a:buFont typeface="Arial" pitchFamily="34" charset="0"/>
              <a:buChar char="•"/>
            </a:pPr>
            <a:r>
              <a:rPr lang="en-US" sz="2600" dirty="0" smtClean="0"/>
              <a:t>HTML is a member of a family of markup languages</a:t>
            </a:r>
          </a:p>
        </p:txBody>
      </p:sp>
      <p:pic>
        <p:nvPicPr>
          <p:cNvPr id="5" name="Picture 4" descr="An illustration depicts the Markup language family tree. The supporting text pointing the main branch of the tree reads “SGML (Standard Generalized Markup Language) A standard or template for markup languages; a language for writing markup languages.” The supporting text pointing the branches of the tree read “HTML (Hypertext Markup Language) The standard markup language for specifying how browsers display Web pages.” “XML (Extensible Markup Language) A language designed to describe data; for example, think of the data in a phone book with each entry marked up to indicate &lt;person&gt; Joe Smith &lt;phone&gt; 236-1123.” “XHTML (Extensible HTML) A markup language that is very similar to HTML but is stricter about punctuation and other details of the coding; most Web site designers actually use XHTML, but everyone just calls it HTML.” The supporting text pointing the leaves of the tree reads “DHTML (Dynamic HTML) A collection of technologies used with HTML to create interactive Web sites.”"/>
          <p:cNvPicPr>
            <a:picLocks noChangeAspect="1"/>
          </p:cNvPicPr>
          <p:nvPr/>
        </p:nvPicPr>
        <p:blipFill>
          <a:blip r:embed="rId3" cstate="print"/>
          <a:stretch>
            <a:fillRect/>
          </a:stretch>
        </p:blipFill>
        <p:spPr>
          <a:xfrm>
            <a:off x="381000" y="1930404"/>
            <a:ext cx="8458200" cy="4111248"/>
          </a:xfrm>
          <a:prstGeom prst="rect">
            <a:avLst/>
          </a:prstGeom>
        </p:spPr>
      </p:pic>
    </p:spTree>
  </p:cSld>
  <p:clrMapOvr>
    <a:masterClrMapping/>
  </p:clrMapOvr>
  <p:transition spd="slow"/>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HTML Basics (3 of 4)</a:t>
            </a:r>
            <a:endParaRPr lang="en-US" dirty="0"/>
          </a:p>
        </p:txBody>
      </p:sp>
      <p:sp>
        <p:nvSpPr>
          <p:cNvPr id="3" name="Content Placeholder 2"/>
          <p:cNvSpPr>
            <a:spLocks noGrp="1"/>
          </p:cNvSpPr>
          <p:nvPr>
            <p:ph type="body" idx="4294967295"/>
          </p:nvPr>
        </p:nvSpPr>
        <p:spPr>
          <a:xfrm>
            <a:off x="228600" y="1295400"/>
            <a:ext cx="8763000" cy="4830763"/>
          </a:xfrm>
        </p:spPr>
        <p:txBody>
          <a:bodyPr>
            <a:normAutofit fontScale="92500" lnSpcReduction="20000"/>
          </a:bodyPr>
          <a:lstStyle/>
          <a:p>
            <a:r>
              <a:rPr lang="en-US" dirty="0"/>
              <a:t>HTML tags are incorporated into an </a:t>
            </a:r>
            <a:r>
              <a:rPr lang="en-US" b="1" dirty="0"/>
              <a:t>HTML document</a:t>
            </a:r>
            <a:r>
              <a:rPr lang="en-US" dirty="0"/>
              <a:t>, which is similar to a word processing file but has an .htm or .html extension</a:t>
            </a:r>
          </a:p>
          <a:p>
            <a:r>
              <a:rPr lang="en-US" dirty="0"/>
              <a:t>Tags, such as &lt;h1&gt; and &lt;p&gt;, are enclosed in angle brackets embedded in the document</a:t>
            </a:r>
          </a:p>
          <a:p>
            <a:pPr lvl="1"/>
            <a:r>
              <a:rPr lang="en-US" sz="2600" dirty="0"/>
              <a:t>&lt;h1&gt; indicates a heading</a:t>
            </a:r>
          </a:p>
          <a:p>
            <a:pPr lvl="1"/>
            <a:r>
              <a:rPr lang="en-US" sz="2600" dirty="0"/>
              <a:t>&lt;p&gt; indicates a new paragraph</a:t>
            </a:r>
          </a:p>
          <a:p>
            <a:pPr marL="0" indent="0" algn="just">
              <a:buNone/>
            </a:pPr>
            <a:r>
              <a:rPr lang="en-US" sz="2600" dirty="0"/>
              <a:t>Most tags are inserted as pairs. The start tag and end tag enclose the content like this:</a:t>
            </a:r>
          </a:p>
          <a:p>
            <a:pPr marL="0" indent="0" algn="ctr">
              <a:buNone/>
            </a:pPr>
            <a:r>
              <a:rPr lang="en-US" sz="2600" dirty="0"/>
              <a:t>&lt;h1&gt; THE GLOBAL CHEF &lt;/h1&gt;</a:t>
            </a:r>
          </a:p>
          <a:p>
            <a:pPr marL="0" indent="0">
              <a:buNone/>
            </a:pPr>
            <a:r>
              <a:rPr lang="en-US" sz="2600" dirty="0"/>
              <a:t>When displayed in a browser, THE GLOBAL CHEF might produce this</a:t>
            </a:r>
            <a:r>
              <a:rPr lang="en-US" sz="2600" dirty="0" smtClean="0"/>
              <a:t>:</a:t>
            </a:r>
            <a:endParaRPr lang="en-US" sz="2600" dirty="0"/>
          </a:p>
          <a:p>
            <a:pPr marL="0" indent="0" algn="ctr">
              <a:buNone/>
            </a:pPr>
            <a:r>
              <a:rPr lang="en-US" sz="2600" dirty="0" smtClean="0"/>
              <a:t>THE GLOBAL CHEF</a:t>
            </a:r>
            <a:endParaRPr lang="en-US" sz="2600" dirty="0"/>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69" y="139916"/>
            <a:ext cx="8032638" cy="716431"/>
          </a:xfrm>
        </p:spPr>
        <p:txBody>
          <a:bodyPr/>
          <a:lstStyle/>
          <a:p>
            <a:r>
              <a:rPr lang="en-US" dirty="0" smtClean="0"/>
              <a:t>HTML Basics (4 of 4)</a:t>
            </a:r>
            <a:endParaRPr lang="en-US" dirty="0"/>
          </a:p>
        </p:txBody>
      </p:sp>
      <p:sp>
        <p:nvSpPr>
          <p:cNvPr id="4" name="Content Placeholder 3"/>
          <p:cNvSpPr>
            <a:spLocks noGrp="1"/>
          </p:cNvSpPr>
          <p:nvPr>
            <p:ph type="body" sz="half" idx="2"/>
          </p:nvPr>
        </p:nvSpPr>
        <p:spPr>
          <a:xfrm>
            <a:off x="301460" y="1190196"/>
            <a:ext cx="3341631" cy="4847747"/>
          </a:xfrm>
        </p:spPr>
        <p:txBody>
          <a:bodyPr>
            <a:normAutofit/>
          </a:bodyPr>
          <a:lstStyle/>
          <a:p>
            <a:pPr marL="342900" indent="-342900">
              <a:buFont typeface="Arial" pitchFamily="34" charset="0"/>
              <a:buChar char="•"/>
            </a:pPr>
            <a:r>
              <a:rPr lang="en-US" sz="2600" dirty="0" smtClean="0"/>
              <a:t>An HTML document is sometimes referred to as a </a:t>
            </a:r>
            <a:r>
              <a:rPr lang="en-US" sz="2600" b="1" dirty="0" smtClean="0"/>
              <a:t>source document </a:t>
            </a:r>
            <a:r>
              <a:rPr lang="en-US" sz="2600" dirty="0" smtClean="0"/>
              <a:t>because it is the source of the HTML tags used to construct a Web page</a:t>
            </a:r>
          </a:p>
        </p:txBody>
      </p:sp>
      <p:pic>
        <p:nvPicPr>
          <p:cNvPr id="5" name="Picture 4" descr="An illustration with two screenshots shows the HTML source document of a web page. The screenshot one shows the web page titled “The Global Chef”. Three photos of different types of cookies are shown below the title. The screenshot two shows the HTML source document with code that reads &#10;“&lt;div style=&quot;margin: 4.32px 2.16px 4.32px 2.16px;&quot;&gt;&lt;p style=&quot;line-height:54px;margin-top:0px;marginbottom:&#10;11.25px;&quot; class=&quot;Style1&quot;&gt;THE GLOBAL CHEF&lt;/p&gt;&lt;/div&gt;&lt;/div&gt;&lt;/div&gt;&#10;&lt;div style=&quot;margin: 2.16px 2.16px 2.16px 2.16px;&quot;&gt;&lt;p style=&quot;line-height:17px;margin-top:0px;marginbottom:&#10;14.58333px;&quot; class=&quot;Style2&quot;&gt;Travel around the world. A delectable feast for the eyes. Food&#10;served with brilliance and imagination.&lt;/p&gt;&lt;/div&gt;&lt;/div&gt;&lt;/div&gt;&#10;&lt;div style=&quot;position:relative&quot;&gt;&lt;img src=&quot;London.jpg&quot; style=&quot;left:56px;top:236px;height:232px;width:174&#10;px;z-index: 3;position: absolute;&quot;&gt;&lt;/div&gt;&lt;/div&gt;&#10;&lt;div style=&quot;position:relative&quot;&gt;&lt;img src=&quot;Paris.jpg&quot; style=&quot;left:248px;top:236px;height:232px;width:309p&#10;x;z-index: 4;position: absolute;&quot;&gt;&lt;/div&gt;&lt;/div&gt;&#10;&lt;div style=&quot;position:relative&quot;&gt;&lt;img src=&quot;Tokyo.jpg&quot; style=&quot;left:576px;top:236px;height:232px;width:175p&#10;x;z-index: 5;position: absolute;&quot;&gt;&lt;/div&gt;&lt;/div&gt;&#10;&lt;div style=&quot;position:relative&quot;&gt;&lt;div class=&quot;shape_6&quot; style=&quot;left:371px;top:487px;height:32px;width:4&#10;8px;z-index: 6;position: absolute;&quot;&gt;&lt;div style=&quot;margin: 4.32px 2.16px 4.32px 2.16px;&quot;&gt;&lt;p style=&quot;lineheight:&#10;14px;margin-top:0px;margin-bottom:11.25px;&quot; class=&quot;linkStyle_3&quot;&gt;&lt;a href=&quot;choose-the-course.&#10;html&quot; class=&quot;linkStyle_6&quot;&gt;Enter&lt;/a&gt;&lt;/p&gt;&lt;/div&gt;&lt;/div&gt;&lt;/div&gt;.” &#10; &#10;&#10;The code with text that reads “&lt;div style=&quot;margin: 4.32px 2.16px 4.32px 2.16px;&quot;&gt;&lt;p style=&quot;line-height:54px;margin-top:0px;marginbottom: 11.25px;&quot; class=&quot;Style1&quot;&gt;THE GLOBAL CHEF&lt;/p&gt;&lt;/div&gt;&lt;/div&gt;&lt;/div&gt;” points the title of the screen. &#10;&#10;The code with text that reads “&lt;div style=&quot;position:relative&quot;&gt;&lt;img src=&quot;Tokyo.jpg&quot; style=&quot;left:576px;top:236px;height:232px;width:175p x;z-index: 5;position: absolute;&quot;&gt;&lt;/div&gt;&lt;/div&gt;” points the third photo."/>
          <p:cNvPicPr>
            <a:picLocks noChangeAspect="1"/>
          </p:cNvPicPr>
          <p:nvPr/>
        </p:nvPicPr>
        <p:blipFill>
          <a:blip r:embed="rId3" cstate="print"/>
          <a:stretch>
            <a:fillRect/>
          </a:stretch>
        </p:blipFill>
        <p:spPr>
          <a:xfrm>
            <a:off x="3810000" y="1103088"/>
            <a:ext cx="4998411" cy="4933950"/>
          </a:xfrm>
          <a:prstGeom prst="rect">
            <a:avLst/>
          </a:prstGeom>
        </p:spPr>
      </p:pic>
    </p:spTree>
  </p:cSld>
  <p:clrMapOvr>
    <a:masterClrMapping/>
  </p:clrMapOvr>
  <p:transition spd="slow"/>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69" y="81860"/>
            <a:ext cx="8032638" cy="803517"/>
          </a:xfrm>
        </p:spPr>
        <p:txBody>
          <a:bodyPr/>
          <a:lstStyle/>
          <a:p>
            <a:r>
              <a:rPr lang="en-US" dirty="0" smtClean="0"/>
              <a:t>HTML Editing Tools (1 of 6)</a:t>
            </a:r>
            <a:endParaRPr lang="en-US" dirty="0"/>
          </a:p>
        </p:txBody>
      </p:sp>
      <p:sp>
        <p:nvSpPr>
          <p:cNvPr id="3" name="Content Placeholder 2"/>
          <p:cNvSpPr>
            <a:spLocks noGrp="1"/>
          </p:cNvSpPr>
          <p:nvPr>
            <p:ph type="body" sz="half" idx="2"/>
          </p:nvPr>
        </p:nvSpPr>
        <p:spPr>
          <a:xfrm>
            <a:off x="275772" y="914404"/>
            <a:ext cx="8679542" cy="3091542"/>
          </a:xfrm>
        </p:spPr>
        <p:txBody>
          <a:bodyPr>
            <a:noAutofit/>
          </a:bodyPr>
          <a:lstStyle/>
          <a:p>
            <a:pPr marL="0" indent="0">
              <a:buNone/>
            </a:pPr>
            <a:r>
              <a:rPr lang="en-US" sz="2600" dirty="0"/>
              <a:t>Tools for creating Web pages</a:t>
            </a:r>
          </a:p>
          <a:p>
            <a:pPr marL="342900" lvl="1" indent="-342900">
              <a:buFont typeface="Arial" pitchFamily="34" charset="0"/>
              <a:buChar char="•"/>
            </a:pPr>
            <a:r>
              <a:rPr lang="en-US" sz="2600" b="1" dirty="0"/>
              <a:t>HTML conversion utility </a:t>
            </a:r>
            <a:r>
              <a:rPr lang="en-US" sz="2600" dirty="0"/>
              <a:t>– creates an HTML document from a conventional document, </a:t>
            </a:r>
            <a:r>
              <a:rPr lang="en-US" sz="2600" dirty="0" smtClean="0"/>
              <a:t>spreadsheet, </a:t>
            </a:r>
            <a:r>
              <a:rPr lang="en-US" sz="2600" dirty="0"/>
              <a:t>or other text-based file</a:t>
            </a:r>
          </a:p>
          <a:p>
            <a:pPr marL="342900" lvl="1" indent="-342900">
              <a:buFont typeface="Arial" pitchFamily="34" charset="0"/>
              <a:buChar char="•"/>
            </a:pPr>
            <a:r>
              <a:rPr lang="en-US" sz="2600" b="1" dirty="0"/>
              <a:t>Online HTML editor </a:t>
            </a:r>
            <a:r>
              <a:rPr lang="en-US" sz="2600" dirty="0"/>
              <a:t>– select a template, choose a color scheme, enter titles and other text, upload graphics, and add links to other </a:t>
            </a:r>
            <a:r>
              <a:rPr lang="en-US" sz="2600" dirty="0" smtClean="0"/>
              <a:t>pages</a:t>
            </a:r>
            <a:endParaRPr lang="en-US" sz="2600" dirty="0"/>
          </a:p>
        </p:txBody>
      </p:sp>
      <p:pic>
        <p:nvPicPr>
          <p:cNvPr id="4" name="Picture 2" descr="A screenshot of the web page titled “Global Chef” is shown. Multiple icons are represented in the right pane of the window. Different formatting options are represented below the heading. The supporting text pointing the icons on the right and the formatting options reads “Online HTML editors provide formatting tools and entry areas for inserting text and graphics.” Three photos of cookies are shown below the formatting options on the screen. "/>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62558" y="4027435"/>
            <a:ext cx="3344474" cy="21105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HTML Editing Tools (2 of 6)</a:t>
            </a:r>
            <a:endParaRPr lang="en-US" dirty="0"/>
          </a:p>
        </p:txBody>
      </p:sp>
      <p:sp>
        <p:nvSpPr>
          <p:cNvPr id="3" name="Content Placeholder 2"/>
          <p:cNvSpPr>
            <a:spLocks noGrp="1"/>
          </p:cNvSpPr>
          <p:nvPr>
            <p:ph type="body" idx="4294967295"/>
          </p:nvPr>
        </p:nvSpPr>
        <p:spPr>
          <a:xfrm>
            <a:off x="228600" y="1295400"/>
            <a:ext cx="8763000" cy="4830763"/>
          </a:xfrm>
        </p:spPr>
        <p:txBody>
          <a:bodyPr>
            <a:normAutofit/>
          </a:bodyPr>
          <a:lstStyle/>
          <a:p>
            <a:pPr algn="just"/>
            <a:r>
              <a:rPr lang="en-US" sz="2600" b="1" dirty="0" smtClean="0"/>
              <a:t>Locally </a:t>
            </a:r>
            <a:r>
              <a:rPr lang="en-US" sz="2600" b="1" dirty="0"/>
              <a:t>installed HTML editor </a:t>
            </a:r>
            <a:r>
              <a:rPr lang="en-US" sz="2600" dirty="0"/>
              <a:t>– offers professional features for managing extensive corporate Web sites; others are geared toward creating smaller personal Web sites</a:t>
            </a:r>
          </a:p>
          <a:p>
            <a:pPr algn="just"/>
            <a:r>
              <a:rPr lang="en-US" sz="2600" b="1" dirty="0"/>
              <a:t>Text editor </a:t>
            </a:r>
            <a:r>
              <a:rPr lang="en-US" sz="2600" dirty="0"/>
              <a:t>– With these tools, you start from scratch, with a blank page, and enter HTML codes along with the text that you want for your Web </a:t>
            </a:r>
            <a:r>
              <a:rPr lang="en-US" sz="2600" dirty="0" smtClean="0"/>
              <a:t>page</a:t>
            </a:r>
            <a:endParaRPr lang="en-US" sz="2600" dirty="0"/>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HTML Editing Tools (3 of 6)</a:t>
            </a:r>
            <a:endParaRPr lang="en-US" dirty="0"/>
          </a:p>
        </p:txBody>
      </p:sp>
      <p:sp>
        <p:nvSpPr>
          <p:cNvPr id="4" name="Content Placeholder 3"/>
          <p:cNvSpPr>
            <a:spLocks noGrp="1"/>
          </p:cNvSpPr>
          <p:nvPr>
            <p:ph idx="1"/>
          </p:nvPr>
        </p:nvSpPr>
        <p:spPr/>
        <p:txBody>
          <a:bodyPr>
            <a:normAutofit lnSpcReduction="10000"/>
          </a:bodyPr>
          <a:lstStyle/>
          <a:p>
            <a:pPr>
              <a:buFont typeface="Arial" pitchFamily="34" charset="0"/>
              <a:buChar char="•"/>
            </a:pPr>
            <a:r>
              <a:rPr lang="en-US" sz="2600" dirty="0" smtClean="0"/>
              <a:t>The framework for an HTML document consists of two sections: the head and the body</a:t>
            </a:r>
          </a:p>
          <a:p>
            <a:pPr marL="514350" indent="-514350">
              <a:buFont typeface="+mj-lt"/>
              <a:buAutoNum type="arabicPeriod"/>
            </a:pPr>
            <a:r>
              <a:rPr lang="en-US" dirty="0" smtClean="0"/>
              <a:t>An HTML document begins with the DOCTYPE and html declarations.</a:t>
            </a:r>
          </a:p>
          <a:p>
            <a:pPr marL="514350" indent="-514350">
              <a:buFont typeface="+mj-lt"/>
              <a:buAutoNum type="arabicPeriod"/>
            </a:pPr>
            <a:r>
              <a:rPr lang="en-US" sz="2600" dirty="0" smtClean="0"/>
              <a:t>The &lt;head&gt; tag contains the page title.</a:t>
            </a:r>
          </a:p>
          <a:p>
            <a:pPr marL="514350" indent="-514350">
              <a:buFont typeface="+mj-lt"/>
              <a:buAutoNum type="arabicPeriod"/>
            </a:pPr>
            <a:r>
              <a:rPr lang="en-US" dirty="0" smtClean="0"/>
              <a:t>The Body section contains text and links to images.</a:t>
            </a:r>
          </a:p>
          <a:p>
            <a:pPr marL="514350" indent="-514350">
              <a:buFont typeface="+mj-lt"/>
              <a:buAutoNum type="arabicPeriod"/>
            </a:pPr>
            <a:r>
              <a:rPr lang="en-US" sz="2600" dirty="0" smtClean="0"/>
              <a:t>Headings are formatted with the &lt;h1&gt; tag and can be set off with the &lt;p&gt; tag.</a:t>
            </a:r>
          </a:p>
          <a:p>
            <a:pPr marL="514350" indent="-514350">
              <a:buFont typeface="+mj-lt"/>
              <a:buAutoNum type="arabicPeriod"/>
            </a:pPr>
            <a:r>
              <a:rPr lang="en-US" dirty="0" smtClean="0"/>
              <a:t>Images are linked to pages with the &lt;img&gt; tag.</a:t>
            </a:r>
          </a:p>
          <a:p>
            <a:pPr marL="514350" indent="-514350">
              <a:buFont typeface="+mj-lt"/>
              <a:buAutoNum type="arabicPeriod"/>
            </a:pPr>
            <a:r>
              <a:rPr lang="en-US" sz="2600" dirty="0" smtClean="0"/>
              <a:t>Links to other Web pages are coded using the &lt;a href&gt;</a:t>
            </a:r>
            <a:r>
              <a:rPr lang="en-US" dirty="0" smtClean="0"/>
              <a:t> tag</a:t>
            </a:r>
            <a:endParaRPr lang="en-US" sz="2600" dirty="0" smtClean="0"/>
          </a:p>
        </p:txBody>
      </p:sp>
    </p:spTree>
  </p:cSld>
  <p:clrMapOvr>
    <a:masterClrMapping/>
  </p:clrMapOvr>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19169" y="309501"/>
            <a:ext cx="8047315" cy="749278"/>
          </a:xfrm>
        </p:spPr>
        <p:txBody>
          <a:bodyPr>
            <a:normAutofit/>
          </a:bodyPr>
          <a:lstStyle/>
          <a:p>
            <a:r>
              <a:rPr lang="en-US" dirty="0"/>
              <a:t>HTML Editing Tools </a:t>
            </a:r>
            <a:r>
              <a:rPr lang="en-US" dirty="0" smtClean="0"/>
              <a:t>(4 </a:t>
            </a:r>
            <a:r>
              <a:rPr lang="en-US" dirty="0"/>
              <a:t>of </a:t>
            </a:r>
            <a:r>
              <a:rPr lang="en-US" dirty="0" smtClean="0"/>
              <a:t>6)</a:t>
            </a:r>
            <a:endParaRPr lang="en-US" dirty="0"/>
          </a:p>
        </p:txBody>
      </p:sp>
      <p:pic>
        <p:nvPicPr>
          <p:cNvPr id="6" name="Picture 5" descr="A screenshot of the window displaying the HTML document template. The code with text reads “&lt;!DOCTYPE html&gt; (labeled as “one”) The supporting text associated with the label “One” reads “An HTML document begins with the DOCTYPE and HTML declarations.”&#10;&lt;html&gt;&#10;&lt;head&gt; (labeled as “two”) The supporting text associated with the label “Two” reads “The &lt;head&gt; tag contains the page title.”&#10;&lt;title&gt; The Global Chef Home Page &lt;/title&gt;&#10;&lt;/head&gt;&#10;&lt;body&gt; (labeled as “three”) The supporting text associated with the label “Three” reads “The Body section contains text and links to images.”&#10;&lt;p&gt; &lt;h1&gt; THE GLOBAL CHEF  &lt;/h1&gt; &lt;/p&gt; (labeled as “four”) The supporting text associated with the label “Four” reads “Headings are formatted with the &lt;h1&gt; tag and can be set off with the &lt;p&gt; tag.”&#10;&lt;img src=”London.jpg” style= “left:5px;top:150px;height:232px;width:174px;”&gt; &lt;/img&gt; (labeled as “five”) The supporting text associated with the label “Five” reads “Images are linked to pages with the &lt;img&gt; tag.”&#10;&lt;img src=”Paris.jpg” style= “left:300px;top:150px;height:232px;width:309px;”&gt; &lt;/img&gt;&#10;&lt;img src=”Tokyo.jpg” style= “left:576px;top:150px;height:232px;width:174px;”&gt; &lt;/img&gt;&#10;&lt;p&gt; &lt;a href= “Choose-the course.html”&gt; Enter &lt;/a&gt; &lt;/p&gt; (labeled as “six”) The supporting text associated with the label “Six” reads “Links to other Web pages are coded using the &lt;a href&gt; tag.”&#10;&lt;/body&gt;&#10;&lt;/html&gt;.”"/>
          <p:cNvPicPr>
            <a:picLocks noChangeAspect="1"/>
          </p:cNvPicPr>
          <p:nvPr/>
        </p:nvPicPr>
        <p:blipFill>
          <a:blip r:embed="rId2" cstate="print"/>
          <a:srcRect b="24700"/>
          <a:stretch>
            <a:fillRect/>
          </a:stretch>
        </p:blipFill>
        <p:spPr>
          <a:xfrm>
            <a:off x="2609589" y="1364787"/>
            <a:ext cx="4561232" cy="4555224"/>
          </a:xfrm>
          <a:prstGeom prst="rect">
            <a:avLst/>
          </a:prstGeom>
        </p:spPr>
      </p:pic>
    </p:spTree>
    <p:extLst>
      <p:ext uri="{BB962C8B-B14F-4D97-AF65-F5344CB8AC3E}">
        <p14:creationId xmlns:p14="http://schemas.microsoft.com/office/powerpoint/2010/main" val="4133532429"/>
      </p:ext>
    </p:extLst>
  </p:cSld>
  <p:clrMapOvr>
    <a:masterClrMapping/>
  </p:clrMapOvr>
  <p:transition spd="slow"/>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69" y="125403"/>
            <a:ext cx="8032638" cy="774488"/>
          </a:xfrm>
        </p:spPr>
        <p:txBody>
          <a:bodyPr/>
          <a:lstStyle/>
          <a:p>
            <a:r>
              <a:rPr lang="en-US" dirty="0" smtClean="0"/>
              <a:t>HTML Editing Tools (5 of 6)</a:t>
            </a:r>
            <a:endParaRPr lang="en-US" dirty="0"/>
          </a:p>
        </p:txBody>
      </p:sp>
      <p:sp>
        <p:nvSpPr>
          <p:cNvPr id="4" name="Content Placeholder 3"/>
          <p:cNvSpPr>
            <a:spLocks noGrp="1"/>
          </p:cNvSpPr>
          <p:nvPr>
            <p:ph type="body" sz="half" idx="2"/>
          </p:nvPr>
        </p:nvSpPr>
        <p:spPr>
          <a:xfrm>
            <a:off x="232230" y="972468"/>
            <a:ext cx="8621484" cy="1291771"/>
          </a:xfrm>
        </p:spPr>
        <p:txBody>
          <a:bodyPr>
            <a:normAutofit/>
          </a:bodyPr>
          <a:lstStyle/>
          <a:p>
            <a:pPr marL="342900" indent="-342900">
              <a:buFont typeface="Arial" pitchFamily="34" charset="0"/>
              <a:buChar char="•"/>
            </a:pPr>
            <a:r>
              <a:rPr lang="en-US" sz="2600" dirty="0" smtClean="0"/>
              <a:t>You can use tags to mark sections of text that should appear in different styles, specify images you want to appear, and create clickable links to other Web pages</a:t>
            </a:r>
          </a:p>
        </p:txBody>
      </p:sp>
      <p:graphicFrame>
        <p:nvGraphicFramePr>
          <p:cNvPr id="5" name="Table 4" descr="Alt Text will be entered here."/>
          <p:cNvGraphicFramePr>
            <a:graphicFrameLocks noGrp="1"/>
          </p:cNvGraphicFramePr>
          <p:nvPr>
            <p:extLst>
              <p:ext uri="{D42A27DB-BD31-4B8C-83A1-F6EECF244321}">
                <p14:modId xmlns:p14="http://schemas.microsoft.com/office/powerpoint/2010/main" val="3652386559"/>
              </p:ext>
            </p:extLst>
          </p:nvPr>
        </p:nvGraphicFramePr>
        <p:xfrm>
          <a:off x="725717" y="2524376"/>
          <a:ext cx="8171540" cy="3476063"/>
        </p:xfrm>
        <a:graphic>
          <a:graphicData uri="http://schemas.openxmlformats.org/drawingml/2006/table">
            <a:tbl>
              <a:tblPr firstRow="1">
                <a:tableStyleId>{5940675A-B579-460E-94D1-54222C63F5DA}</a:tableStyleId>
              </a:tblPr>
              <a:tblGrid>
                <a:gridCol w="1903183"/>
                <a:gridCol w="2870200"/>
                <a:gridCol w="3398157"/>
              </a:tblGrid>
              <a:tr h="296984">
                <a:tc>
                  <a:txBody>
                    <a:bodyPr/>
                    <a:lstStyle/>
                    <a:p>
                      <a:pPr algn="ctr" fontAlgn="b"/>
                      <a:r>
                        <a:rPr lang="en-US" sz="1200" b="1" u="none" strike="noStrike" dirty="0">
                          <a:solidFill>
                            <a:schemeClr val="bg1"/>
                          </a:solidFill>
                          <a:latin typeface="Arial" pitchFamily="34" charset="0"/>
                          <a:cs typeface="Arial" pitchFamily="34" charset="0"/>
                        </a:rPr>
                        <a:t>HTML TAG</a:t>
                      </a:r>
                      <a:endParaRPr lang="en-US" sz="1200" b="1" i="0" u="none" strike="noStrike" dirty="0">
                        <a:solidFill>
                          <a:schemeClr val="bg1"/>
                        </a:solidFill>
                        <a:latin typeface="Arial" pitchFamily="34" charset="0"/>
                        <a:cs typeface="Arial" pitchFamily="34" charset="0"/>
                      </a:endParaRPr>
                    </a:p>
                  </a:txBody>
                  <a:tcPr marL="6377" marR="6377" marT="6377" marB="0" anchor="b">
                    <a:solidFill>
                      <a:srgbClr val="845951"/>
                    </a:solidFill>
                  </a:tcPr>
                </a:tc>
                <a:tc>
                  <a:txBody>
                    <a:bodyPr/>
                    <a:lstStyle/>
                    <a:p>
                      <a:pPr algn="ctr" fontAlgn="b"/>
                      <a:r>
                        <a:rPr lang="en-US" sz="1200" b="1" u="none" strike="noStrike" dirty="0">
                          <a:solidFill>
                            <a:schemeClr val="bg1"/>
                          </a:solidFill>
                          <a:latin typeface="Arial" pitchFamily="34" charset="0"/>
                          <a:cs typeface="Arial" pitchFamily="34" charset="0"/>
                        </a:rPr>
                        <a:t>USE</a:t>
                      </a:r>
                      <a:endParaRPr lang="en-US" sz="1200" b="1" i="0" u="none" strike="noStrike" dirty="0">
                        <a:solidFill>
                          <a:schemeClr val="bg1"/>
                        </a:solidFill>
                        <a:latin typeface="Arial" pitchFamily="34" charset="0"/>
                        <a:cs typeface="Arial" pitchFamily="34" charset="0"/>
                      </a:endParaRPr>
                    </a:p>
                  </a:txBody>
                  <a:tcPr marL="6377" marR="6377" marT="6377" marB="0" anchor="b">
                    <a:solidFill>
                      <a:srgbClr val="845951"/>
                    </a:solidFill>
                  </a:tcPr>
                </a:tc>
                <a:tc>
                  <a:txBody>
                    <a:bodyPr/>
                    <a:lstStyle/>
                    <a:p>
                      <a:pPr algn="ctr" fontAlgn="b"/>
                      <a:r>
                        <a:rPr lang="en-US" sz="1200" b="1" u="none" strike="noStrike" dirty="0">
                          <a:solidFill>
                            <a:schemeClr val="bg1"/>
                          </a:solidFill>
                          <a:latin typeface="Arial" pitchFamily="34" charset="0"/>
                          <a:cs typeface="Arial" pitchFamily="34" charset="0"/>
                        </a:rPr>
                        <a:t>EXAMPLE</a:t>
                      </a:r>
                      <a:endParaRPr lang="en-US" sz="1200" b="1" i="0" u="none" strike="noStrike" dirty="0">
                        <a:solidFill>
                          <a:schemeClr val="bg1"/>
                        </a:solidFill>
                        <a:latin typeface="Arial" pitchFamily="34" charset="0"/>
                        <a:cs typeface="Arial" pitchFamily="34" charset="0"/>
                      </a:endParaRPr>
                    </a:p>
                  </a:txBody>
                  <a:tcPr marL="6377" marR="6377" marT="6377" marB="0" anchor="b">
                    <a:solidFill>
                      <a:srgbClr val="845951"/>
                    </a:solidFill>
                  </a:tcPr>
                </a:tc>
              </a:tr>
              <a:tr h="296984">
                <a:tc>
                  <a:txBody>
                    <a:bodyPr/>
                    <a:lstStyle/>
                    <a:p>
                      <a:pPr algn="l" fontAlgn="b"/>
                      <a:r>
                        <a:rPr lang="en-US" sz="1200" u="none" strike="noStrike" dirty="0">
                          <a:latin typeface="Arial" pitchFamily="34" charset="0"/>
                          <a:cs typeface="Arial" pitchFamily="34" charset="0"/>
                        </a:rPr>
                        <a:t>&lt;b&gt; &lt;i&gt;</a:t>
                      </a:r>
                      <a:endParaRPr lang="en-US" sz="1200" b="0" i="0" u="none" strike="noStrike" dirty="0">
                        <a:solidFill>
                          <a:srgbClr val="595252"/>
                        </a:solidFill>
                        <a:latin typeface="Arial" pitchFamily="34" charset="0"/>
                        <a:cs typeface="Arial" pitchFamily="34" charset="0"/>
                      </a:endParaRPr>
                    </a:p>
                  </a:txBody>
                  <a:tcPr marL="6377" marR="6377" marT="6377" marB="0" anchor="b"/>
                </a:tc>
                <a:tc>
                  <a:txBody>
                    <a:bodyPr/>
                    <a:lstStyle/>
                    <a:p>
                      <a:pPr algn="l" fontAlgn="b"/>
                      <a:r>
                        <a:rPr lang="en-US" sz="1200" u="none" strike="noStrike" dirty="0">
                          <a:latin typeface="Arial" pitchFamily="34" charset="0"/>
                          <a:cs typeface="Arial" pitchFamily="34" charset="0"/>
                        </a:rPr>
                        <a:t>Bold or italicize text</a:t>
                      </a:r>
                      <a:endParaRPr lang="en-US" sz="1200" b="0" i="0" u="none" strike="noStrike" dirty="0">
                        <a:solidFill>
                          <a:srgbClr val="595252"/>
                        </a:solidFill>
                        <a:latin typeface="Arial" pitchFamily="34" charset="0"/>
                        <a:cs typeface="Arial" pitchFamily="34" charset="0"/>
                      </a:endParaRPr>
                    </a:p>
                  </a:txBody>
                  <a:tcPr marL="6377" marR="6377" marT="6377" marB="0" anchor="b"/>
                </a:tc>
                <a:tc>
                  <a:txBody>
                    <a:bodyPr/>
                    <a:lstStyle/>
                    <a:p>
                      <a:pPr algn="l" fontAlgn="b"/>
                      <a:r>
                        <a:rPr lang="en-US" sz="1200" u="none" strike="noStrike" dirty="0">
                          <a:latin typeface="Arial" pitchFamily="34" charset="0"/>
                          <a:cs typeface="Arial" pitchFamily="34" charset="0"/>
                        </a:rPr>
                        <a:t>&lt;b&gt; Hello &lt;/b&gt;</a:t>
                      </a:r>
                      <a:endParaRPr lang="en-US" sz="1200" b="0" i="0" u="none" strike="noStrike" dirty="0">
                        <a:solidFill>
                          <a:srgbClr val="595252"/>
                        </a:solidFill>
                        <a:latin typeface="Arial" pitchFamily="34" charset="0"/>
                        <a:cs typeface="Arial" pitchFamily="34" charset="0"/>
                      </a:endParaRPr>
                    </a:p>
                  </a:txBody>
                  <a:tcPr marL="6377" marR="6377" marT="6377" marB="0" anchor="b"/>
                </a:tc>
              </a:tr>
              <a:tr h="296984">
                <a:tc>
                  <a:txBody>
                    <a:bodyPr/>
                    <a:lstStyle/>
                    <a:p>
                      <a:pPr algn="l" fontAlgn="b"/>
                      <a:r>
                        <a:rPr lang="en-US" sz="1200" u="none" strike="noStrike" dirty="0">
                          <a:latin typeface="Arial" pitchFamily="34" charset="0"/>
                          <a:cs typeface="Arial" pitchFamily="34" charset="0"/>
                        </a:rPr>
                        <a:t>&lt;h1&gt; &lt;h2&gt; ... &lt;h6&gt; </a:t>
                      </a:r>
                      <a:endParaRPr lang="en-US" sz="1200" b="0" i="0" u="none" strike="noStrike" dirty="0">
                        <a:solidFill>
                          <a:srgbClr val="595252"/>
                        </a:solidFill>
                        <a:latin typeface="Arial" pitchFamily="34" charset="0"/>
                        <a:cs typeface="Arial" pitchFamily="34" charset="0"/>
                      </a:endParaRPr>
                    </a:p>
                  </a:txBody>
                  <a:tcPr marL="6377" marR="6377" marT="6377" marB="0" anchor="b"/>
                </a:tc>
                <a:tc>
                  <a:txBody>
                    <a:bodyPr/>
                    <a:lstStyle/>
                    <a:p>
                      <a:pPr algn="l" fontAlgn="b"/>
                      <a:r>
                        <a:rPr lang="en-US" sz="1200" u="none" strike="noStrike" dirty="0">
                          <a:latin typeface="Arial" pitchFamily="34" charset="0"/>
                          <a:cs typeface="Arial" pitchFamily="34" charset="0"/>
                        </a:rPr>
                        <a:t>Change font size; </a:t>
                      </a:r>
                      <a:r>
                        <a:rPr lang="en-US" sz="1200" u="none" strike="noStrike" dirty="0" smtClean="0">
                          <a:latin typeface="Arial" pitchFamily="34" charset="0"/>
                          <a:cs typeface="Arial" pitchFamily="34" charset="0"/>
                        </a:rPr>
                        <a:t>h1 </a:t>
                      </a:r>
                      <a:r>
                        <a:rPr lang="en-US" sz="1200" u="none" strike="noStrike" dirty="0">
                          <a:latin typeface="Arial" pitchFamily="34" charset="0"/>
                          <a:cs typeface="Arial" pitchFamily="34" charset="0"/>
                        </a:rPr>
                        <a:t>is largest </a:t>
                      </a:r>
                      <a:endParaRPr lang="en-US" sz="1200" b="0" i="0" u="none" strike="noStrike" dirty="0">
                        <a:solidFill>
                          <a:srgbClr val="595252"/>
                        </a:solidFill>
                        <a:latin typeface="Arial" pitchFamily="34" charset="0"/>
                        <a:cs typeface="Arial" pitchFamily="34" charset="0"/>
                      </a:endParaRPr>
                    </a:p>
                  </a:txBody>
                  <a:tcPr marL="6377" marR="6377" marT="6377" marB="0" anchor="b"/>
                </a:tc>
                <a:tc>
                  <a:txBody>
                    <a:bodyPr/>
                    <a:lstStyle/>
                    <a:p>
                      <a:pPr algn="l" fontAlgn="b"/>
                      <a:r>
                        <a:rPr lang="en-US" sz="1200" u="none" strike="noStrike" dirty="0">
                          <a:latin typeface="Arial" pitchFamily="34" charset="0"/>
                          <a:cs typeface="Arial" pitchFamily="34" charset="0"/>
                        </a:rPr>
                        <a:t>&lt;</a:t>
                      </a:r>
                      <a:r>
                        <a:rPr lang="en-US" sz="1200" u="none" strike="noStrike" dirty="0" smtClean="0">
                          <a:latin typeface="Arial" pitchFamily="34" charset="0"/>
                          <a:cs typeface="Arial" pitchFamily="34" charset="0"/>
                        </a:rPr>
                        <a:t>h1&gt; </a:t>
                      </a:r>
                      <a:r>
                        <a:rPr lang="en-US" sz="1200" u="none" strike="noStrike" dirty="0">
                          <a:latin typeface="Arial" pitchFamily="34" charset="0"/>
                          <a:cs typeface="Arial" pitchFamily="34" charset="0"/>
                        </a:rPr>
                        <a:t>Chapter 1 &lt;/h1&gt;</a:t>
                      </a:r>
                      <a:endParaRPr lang="en-US" sz="1200" b="0" i="0" u="none" strike="noStrike" dirty="0">
                        <a:solidFill>
                          <a:srgbClr val="595252"/>
                        </a:solidFill>
                        <a:latin typeface="Arial" pitchFamily="34" charset="0"/>
                        <a:cs typeface="Arial" pitchFamily="34" charset="0"/>
                      </a:endParaRPr>
                    </a:p>
                  </a:txBody>
                  <a:tcPr marL="6377" marR="6377" marT="6377" marB="0" anchor="b"/>
                </a:tc>
              </a:tr>
              <a:tr h="296984">
                <a:tc>
                  <a:txBody>
                    <a:bodyPr/>
                    <a:lstStyle/>
                    <a:p>
                      <a:pPr algn="l" fontAlgn="b"/>
                      <a:r>
                        <a:rPr lang="en-US" sz="1200" u="none" strike="noStrike" dirty="0">
                          <a:latin typeface="Arial" pitchFamily="34" charset="0"/>
                          <a:cs typeface="Arial" pitchFamily="34" charset="0"/>
                        </a:rPr>
                        <a:t>&lt;hl </a:t>
                      </a:r>
                      <a:r>
                        <a:rPr lang="en-US" sz="1200" u="none" strike="noStrike" dirty="0" smtClean="0">
                          <a:latin typeface="Arial" pitchFamily="34" charset="0"/>
                          <a:cs typeface="Arial" pitchFamily="34" charset="0"/>
                        </a:rPr>
                        <a:t>style=“color:”&gt;</a:t>
                      </a:r>
                      <a:endParaRPr lang="en-US" sz="1200" b="0" i="0" u="none" strike="noStrike" dirty="0">
                        <a:solidFill>
                          <a:srgbClr val="595252"/>
                        </a:solidFill>
                        <a:latin typeface="Arial" pitchFamily="34" charset="0"/>
                        <a:cs typeface="Arial" pitchFamily="34" charset="0"/>
                      </a:endParaRPr>
                    </a:p>
                  </a:txBody>
                  <a:tcPr marL="6377" marR="6377" marT="6377" marB="0" anchor="b"/>
                </a:tc>
                <a:tc>
                  <a:txBody>
                    <a:bodyPr/>
                    <a:lstStyle/>
                    <a:p>
                      <a:pPr algn="l" fontAlgn="b"/>
                      <a:r>
                        <a:rPr lang="en-US" sz="1200" u="none" strike="noStrike" dirty="0">
                          <a:latin typeface="Arial" pitchFamily="34" charset="0"/>
                          <a:cs typeface="Arial" pitchFamily="34" charset="0"/>
                        </a:rPr>
                        <a:t>Change font color</a:t>
                      </a:r>
                      <a:endParaRPr lang="en-US" sz="1200" b="0" i="0" u="none" strike="noStrike" dirty="0">
                        <a:solidFill>
                          <a:srgbClr val="595252"/>
                        </a:solidFill>
                        <a:latin typeface="Arial" pitchFamily="34" charset="0"/>
                        <a:cs typeface="Arial" pitchFamily="34" charset="0"/>
                      </a:endParaRPr>
                    </a:p>
                  </a:txBody>
                  <a:tcPr marL="6377" marR="6377" marT="6377" marB="0" anchor="b"/>
                </a:tc>
                <a:tc>
                  <a:txBody>
                    <a:bodyPr/>
                    <a:lstStyle/>
                    <a:p>
                      <a:pPr algn="l" fontAlgn="b"/>
                      <a:r>
                        <a:rPr lang="en-US" sz="1200" u="none" strike="noStrike" dirty="0">
                          <a:latin typeface="Arial" pitchFamily="34" charset="0"/>
                          <a:cs typeface="Arial" pitchFamily="34" charset="0"/>
                        </a:rPr>
                        <a:t>&lt;hl style="color:green"&gt; Fir Trees &lt;/h1&gt;</a:t>
                      </a:r>
                      <a:endParaRPr lang="en-US" sz="1200" b="0" i="0" u="none" strike="noStrike" dirty="0">
                        <a:solidFill>
                          <a:srgbClr val="595252"/>
                        </a:solidFill>
                        <a:latin typeface="Arial" pitchFamily="34" charset="0"/>
                        <a:cs typeface="Arial" pitchFamily="34" charset="0"/>
                      </a:endParaRPr>
                    </a:p>
                  </a:txBody>
                  <a:tcPr marL="6377" marR="6377" marT="6377" marB="0" anchor="b"/>
                </a:tc>
              </a:tr>
              <a:tr h="296984">
                <a:tc>
                  <a:txBody>
                    <a:bodyPr/>
                    <a:lstStyle/>
                    <a:p>
                      <a:pPr algn="l" fontAlgn="b"/>
                      <a:r>
                        <a:rPr lang="en-US" sz="1200" u="none" strike="noStrike" dirty="0">
                          <a:latin typeface="Arial" pitchFamily="34" charset="0"/>
                          <a:cs typeface="Arial" pitchFamily="34" charset="0"/>
                        </a:rPr>
                        <a:t>&lt;hr/&gt;</a:t>
                      </a:r>
                      <a:endParaRPr lang="en-US" sz="1200" b="0" i="0" u="none" strike="noStrike" dirty="0">
                        <a:solidFill>
                          <a:srgbClr val="595252"/>
                        </a:solidFill>
                        <a:latin typeface="Arial" pitchFamily="34" charset="0"/>
                        <a:cs typeface="Arial" pitchFamily="34" charset="0"/>
                      </a:endParaRPr>
                    </a:p>
                  </a:txBody>
                  <a:tcPr marL="6377" marR="6377" marT="6377" marB="0" anchor="b"/>
                </a:tc>
                <a:tc>
                  <a:txBody>
                    <a:bodyPr/>
                    <a:lstStyle/>
                    <a:p>
                      <a:pPr algn="l" fontAlgn="b"/>
                      <a:r>
                        <a:rPr lang="en-US" sz="1200" u="none" strike="noStrike" dirty="0">
                          <a:latin typeface="Arial" pitchFamily="34" charset="0"/>
                          <a:cs typeface="Arial" pitchFamily="34" charset="0"/>
                        </a:rPr>
                        <a:t>Include a horizontal line (no end tag)</a:t>
                      </a:r>
                      <a:endParaRPr lang="en-US" sz="1200" b="0" i="0" u="none" strike="noStrike" dirty="0">
                        <a:solidFill>
                          <a:srgbClr val="595252"/>
                        </a:solidFill>
                        <a:latin typeface="Arial" pitchFamily="34" charset="0"/>
                        <a:cs typeface="Arial" pitchFamily="34" charset="0"/>
                      </a:endParaRPr>
                    </a:p>
                  </a:txBody>
                  <a:tcPr marL="6377" marR="6377" marT="6377" marB="0" anchor="b"/>
                </a:tc>
                <a:tc>
                  <a:txBody>
                    <a:bodyPr/>
                    <a:lstStyle/>
                    <a:p>
                      <a:pPr algn="l" fontAlgn="b"/>
                      <a:r>
                        <a:rPr lang="en-US" sz="1200" u="none" strike="noStrike" dirty="0">
                          <a:latin typeface="Arial" pitchFamily="34" charset="0"/>
                          <a:cs typeface="Arial" pitchFamily="34" charset="0"/>
                        </a:rPr>
                        <a:t>Section 2 &lt;hr/&gt;</a:t>
                      </a:r>
                      <a:endParaRPr lang="en-US" sz="1200" b="0" i="0" u="none" strike="noStrike" dirty="0">
                        <a:solidFill>
                          <a:srgbClr val="595252"/>
                        </a:solidFill>
                        <a:latin typeface="Arial" pitchFamily="34" charset="0"/>
                        <a:cs typeface="Arial" pitchFamily="34" charset="0"/>
                      </a:endParaRPr>
                    </a:p>
                  </a:txBody>
                  <a:tcPr marL="6377" marR="6377" marT="6377" marB="0" anchor="b"/>
                </a:tc>
              </a:tr>
              <a:tr h="280764">
                <a:tc>
                  <a:txBody>
                    <a:bodyPr/>
                    <a:lstStyle/>
                    <a:p>
                      <a:pPr algn="l" fontAlgn="b"/>
                      <a:r>
                        <a:rPr lang="en-US" sz="1200" u="none" strike="noStrike" dirty="0">
                          <a:latin typeface="Arial" pitchFamily="34" charset="0"/>
                          <a:cs typeface="Arial" pitchFamily="34" charset="0"/>
                        </a:rPr>
                        <a:t>&lt;br/&gt; </a:t>
                      </a:r>
                      <a:endParaRPr lang="en-US" sz="1200" b="0" i="0" u="none" strike="noStrike" dirty="0">
                        <a:solidFill>
                          <a:srgbClr val="595252"/>
                        </a:solidFill>
                        <a:latin typeface="Arial" pitchFamily="34" charset="0"/>
                        <a:cs typeface="Arial" pitchFamily="34" charset="0"/>
                      </a:endParaRPr>
                    </a:p>
                  </a:txBody>
                  <a:tcPr marL="6377" marR="6377" marT="6377" marB="0" anchor="b"/>
                </a:tc>
                <a:tc>
                  <a:txBody>
                    <a:bodyPr/>
                    <a:lstStyle/>
                    <a:p>
                      <a:pPr algn="l" fontAlgn="b"/>
                      <a:r>
                        <a:rPr lang="en-US" sz="1200" u="none" strike="noStrike" dirty="0">
                          <a:latin typeface="Arial" pitchFamily="34" charset="0"/>
                          <a:cs typeface="Arial" pitchFamily="34" charset="0"/>
                        </a:rPr>
                        <a:t>Line break (no end tag) </a:t>
                      </a:r>
                      <a:endParaRPr lang="en-US" sz="1200" b="0" i="0" u="none" strike="noStrike" dirty="0">
                        <a:solidFill>
                          <a:srgbClr val="595252"/>
                        </a:solidFill>
                        <a:latin typeface="Arial" pitchFamily="34" charset="0"/>
                        <a:cs typeface="Arial" pitchFamily="34" charset="0"/>
                      </a:endParaRPr>
                    </a:p>
                  </a:txBody>
                  <a:tcPr marL="6377" marR="6377" marT="6377" marB="0" anchor="b"/>
                </a:tc>
                <a:tc>
                  <a:txBody>
                    <a:bodyPr/>
                    <a:lstStyle/>
                    <a:p>
                      <a:pPr algn="l" fontAlgn="b"/>
                      <a:r>
                        <a:rPr lang="en-US" sz="1200" u="none" strike="noStrike" dirty="0">
                          <a:latin typeface="Arial" pitchFamily="34" charset="0"/>
                          <a:cs typeface="Arial" pitchFamily="34" charset="0"/>
                        </a:rPr>
                        <a:t>This is line one</a:t>
                      </a:r>
                      <a:r>
                        <a:rPr lang="en-US" sz="1200" u="none" strike="noStrike" dirty="0" smtClean="0">
                          <a:latin typeface="Arial" pitchFamily="34" charset="0"/>
                          <a:cs typeface="Arial" pitchFamily="34" charset="0"/>
                        </a:rPr>
                        <a:t>.</a:t>
                      </a:r>
                      <a:r>
                        <a:rPr lang="en-US" sz="1200" u="none" strike="noStrike" baseline="0" dirty="0" smtClean="0">
                          <a:latin typeface="Arial" pitchFamily="34" charset="0"/>
                          <a:cs typeface="Arial" pitchFamily="34" charset="0"/>
                        </a:rPr>
                        <a:t> </a:t>
                      </a:r>
                      <a:r>
                        <a:rPr lang="en-US" sz="1200" u="none" strike="noStrike" dirty="0" smtClean="0">
                          <a:latin typeface="Arial" pitchFamily="34" charset="0"/>
                          <a:cs typeface="Arial" pitchFamily="34" charset="0"/>
                        </a:rPr>
                        <a:t>&lt;</a:t>
                      </a:r>
                      <a:r>
                        <a:rPr lang="en-US" sz="1200" u="none" strike="noStrike" dirty="0">
                          <a:latin typeface="Arial" pitchFamily="34" charset="0"/>
                          <a:cs typeface="Arial" pitchFamily="34" charset="0"/>
                        </a:rPr>
                        <a:t>br/&gt; This is line two.</a:t>
                      </a:r>
                      <a:endParaRPr lang="en-US" sz="1200" b="0" i="0" u="none" strike="noStrike" dirty="0">
                        <a:solidFill>
                          <a:srgbClr val="595252"/>
                        </a:solidFill>
                        <a:latin typeface="Arial" pitchFamily="34" charset="0"/>
                        <a:cs typeface="Arial" pitchFamily="34" charset="0"/>
                      </a:endParaRPr>
                    </a:p>
                  </a:txBody>
                  <a:tcPr marL="6377" marR="6377" marT="6377" marB="0" anchor="b"/>
                </a:tc>
              </a:tr>
              <a:tr h="296984">
                <a:tc>
                  <a:txBody>
                    <a:bodyPr/>
                    <a:lstStyle/>
                    <a:p>
                      <a:pPr algn="l" fontAlgn="b"/>
                      <a:r>
                        <a:rPr lang="en-US" sz="1200" u="none" strike="noStrike" dirty="0">
                          <a:latin typeface="Arial" pitchFamily="34" charset="0"/>
                          <a:cs typeface="Arial" pitchFamily="34" charset="0"/>
                        </a:rPr>
                        <a:t>&lt;p&gt;</a:t>
                      </a:r>
                      <a:endParaRPr lang="en-US" sz="1200" b="0" i="0" u="none" strike="noStrike" dirty="0">
                        <a:solidFill>
                          <a:srgbClr val="595252"/>
                        </a:solidFill>
                        <a:latin typeface="Arial" pitchFamily="34" charset="0"/>
                        <a:cs typeface="Arial" pitchFamily="34" charset="0"/>
                      </a:endParaRPr>
                    </a:p>
                  </a:txBody>
                  <a:tcPr marL="6377" marR="6377" marT="6377" marB="0" anchor="b"/>
                </a:tc>
                <a:tc>
                  <a:txBody>
                    <a:bodyPr/>
                    <a:lstStyle/>
                    <a:p>
                      <a:pPr algn="l" fontAlgn="b"/>
                      <a:r>
                        <a:rPr lang="en-US" sz="1200" u="none" strike="noStrike" dirty="0">
                          <a:latin typeface="Arial" pitchFamily="34" charset="0"/>
                          <a:cs typeface="Arial" pitchFamily="34" charset="0"/>
                        </a:rPr>
                        <a:t>Paragraph break</a:t>
                      </a:r>
                      <a:endParaRPr lang="en-US" sz="1200" b="0" i="0" u="none" strike="noStrike" dirty="0">
                        <a:solidFill>
                          <a:srgbClr val="595252"/>
                        </a:solidFill>
                        <a:latin typeface="Arial" pitchFamily="34" charset="0"/>
                        <a:cs typeface="Arial" pitchFamily="34" charset="0"/>
                      </a:endParaRPr>
                    </a:p>
                  </a:txBody>
                  <a:tcPr marL="6377" marR="6377" marT="6377" marB="0" anchor="b"/>
                </a:tc>
                <a:tc>
                  <a:txBody>
                    <a:bodyPr/>
                    <a:lstStyle/>
                    <a:p>
                      <a:pPr algn="l" fontAlgn="b"/>
                      <a:r>
                        <a:rPr lang="en-US" sz="1200" u="none" strike="noStrike" dirty="0">
                          <a:latin typeface="Arial" pitchFamily="34" charset="0"/>
                          <a:cs typeface="Arial" pitchFamily="34" charset="0"/>
                        </a:rPr>
                        <a:t>&lt;p&gt;lt was the best of times, it...of comparison only. &lt;/p&gt; </a:t>
                      </a:r>
                      <a:endParaRPr lang="en-US" sz="1200" b="0" i="0" u="none" strike="noStrike" dirty="0">
                        <a:solidFill>
                          <a:srgbClr val="6F575B"/>
                        </a:solidFill>
                        <a:latin typeface="Arial" pitchFamily="34" charset="0"/>
                        <a:cs typeface="Arial" pitchFamily="34" charset="0"/>
                      </a:endParaRPr>
                    </a:p>
                  </a:txBody>
                  <a:tcPr marL="6377" marR="6377" marT="6377" marB="0" anchor="b"/>
                </a:tc>
              </a:tr>
              <a:tr h="296984">
                <a:tc>
                  <a:txBody>
                    <a:bodyPr/>
                    <a:lstStyle/>
                    <a:p>
                      <a:pPr algn="l" fontAlgn="b"/>
                      <a:r>
                        <a:rPr lang="en-US" sz="1200" u="none" strike="noStrike" dirty="0">
                          <a:latin typeface="Arial" pitchFamily="34" charset="0"/>
                          <a:cs typeface="Arial" pitchFamily="34" charset="0"/>
                        </a:rPr>
                        <a:t>&lt;ol&gt; &lt;ul&gt; &lt;Ii&gt;</a:t>
                      </a:r>
                      <a:endParaRPr lang="en-US" sz="1200" b="0" i="0" u="none" strike="noStrike" dirty="0">
                        <a:solidFill>
                          <a:srgbClr val="595252"/>
                        </a:solidFill>
                        <a:latin typeface="Arial" pitchFamily="34" charset="0"/>
                        <a:cs typeface="Arial" pitchFamily="34" charset="0"/>
                      </a:endParaRPr>
                    </a:p>
                  </a:txBody>
                  <a:tcPr marL="6377" marR="6377" marT="6377" marB="0" anchor="b"/>
                </a:tc>
                <a:tc>
                  <a:txBody>
                    <a:bodyPr/>
                    <a:lstStyle/>
                    <a:p>
                      <a:pPr algn="l" fontAlgn="b"/>
                      <a:r>
                        <a:rPr lang="en-US" sz="1200" u="none" strike="noStrike" dirty="0">
                          <a:latin typeface="Arial" pitchFamily="34" charset="0"/>
                          <a:cs typeface="Arial" pitchFamily="34" charset="0"/>
                        </a:rPr>
                        <a:t>Numbered list &lt;ol&gt;; bulleted list &lt;ul&gt;; list items &lt;li&gt;</a:t>
                      </a:r>
                      <a:endParaRPr lang="en-US" sz="1200" b="0" i="0" u="none" strike="noStrike" dirty="0">
                        <a:solidFill>
                          <a:srgbClr val="595252"/>
                        </a:solidFill>
                        <a:latin typeface="Arial" pitchFamily="34" charset="0"/>
                        <a:cs typeface="Arial" pitchFamily="34" charset="0"/>
                      </a:endParaRPr>
                    </a:p>
                  </a:txBody>
                  <a:tcPr marL="6377" marR="6377" marT="6377" marB="0" anchor="b"/>
                </a:tc>
                <a:tc>
                  <a:txBody>
                    <a:bodyPr/>
                    <a:lstStyle/>
                    <a:p>
                      <a:pPr algn="l" fontAlgn="b"/>
                      <a:r>
                        <a:rPr lang="en-US" sz="1200" u="none" strike="noStrike" dirty="0">
                          <a:latin typeface="Arial" pitchFamily="34" charset="0"/>
                          <a:cs typeface="Arial" pitchFamily="34" charset="0"/>
                        </a:rPr>
                        <a:t>&lt;</a:t>
                      </a:r>
                      <a:r>
                        <a:rPr lang="en-US" sz="1200" u="none" strike="noStrike" dirty="0" smtClean="0">
                          <a:latin typeface="Arial" pitchFamily="34" charset="0"/>
                          <a:cs typeface="Arial" pitchFamily="34" charset="0"/>
                        </a:rPr>
                        <a:t>ol</a:t>
                      </a:r>
                      <a:r>
                        <a:rPr lang="en-US" sz="1200" u="none" strike="noStrike" dirty="0">
                          <a:latin typeface="Arial" pitchFamily="34" charset="0"/>
                          <a:cs typeface="Arial" pitchFamily="34" charset="0"/>
                        </a:rPr>
                        <a:t>&gt; &lt;li&gt; First item&lt;/li&gt;,&lt;Ii&gt; Second item&lt;/li&gt; &lt;/ol&gt;</a:t>
                      </a:r>
                      <a:endParaRPr lang="en-US" sz="1200" b="0" i="0" u="none" strike="noStrike" dirty="0">
                        <a:solidFill>
                          <a:srgbClr val="6F575B"/>
                        </a:solidFill>
                        <a:latin typeface="Arial" pitchFamily="34" charset="0"/>
                        <a:cs typeface="Arial" pitchFamily="34" charset="0"/>
                      </a:endParaRPr>
                    </a:p>
                  </a:txBody>
                  <a:tcPr marL="6377" marR="6377" marT="6377" marB="0" anchor="b"/>
                </a:tc>
              </a:tr>
              <a:tr h="296984">
                <a:tc>
                  <a:txBody>
                    <a:bodyPr/>
                    <a:lstStyle/>
                    <a:p>
                      <a:pPr algn="l" fontAlgn="b"/>
                      <a:r>
                        <a:rPr lang="en-US" sz="1200" u="none" strike="noStrike" dirty="0">
                          <a:latin typeface="Arial" pitchFamily="34" charset="0"/>
                          <a:cs typeface="Arial" pitchFamily="34" charset="0"/>
                        </a:rPr>
                        <a:t>&lt;a </a:t>
                      </a:r>
                      <a:r>
                        <a:rPr lang="en-US" sz="1200" u="none" strike="noStrike" dirty="0" smtClean="0">
                          <a:latin typeface="Arial" pitchFamily="34" charset="0"/>
                          <a:cs typeface="Arial" pitchFamily="34" charset="0"/>
                        </a:rPr>
                        <a:t>href=“URL”&gt; </a:t>
                      </a:r>
                      <a:endParaRPr lang="en-US" sz="1200" b="0" i="0" u="none" strike="noStrike" dirty="0">
                        <a:solidFill>
                          <a:srgbClr val="595252"/>
                        </a:solidFill>
                        <a:latin typeface="Arial" pitchFamily="34" charset="0"/>
                        <a:cs typeface="Arial" pitchFamily="34" charset="0"/>
                      </a:endParaRPr>
                    </a:p>
                  </a:txBody>
                  <a:tcPr marL="6377" marR="6377" marT="6377" marB="0" anchor="b"/>
                </a:tc>
                <a:tc>
                  <a:txBody>
                    <a:bodyPr/>
                    <a:lstStyle/>
                    <a:p>
                      <a:pPr algn="l" fontAlgn="b"/>
                      <a:r>
                        <a:rPr lang="en-US" sz="1200" u="none" strike="noStrike" dirty="0">
                          <a:latin typeface="Arial" pitchFamily="34" charset="0"/>
                          <a:cs typeface="Arial" pitchFamily="34" charset="0"/>
                        </a:rPr>
                        <a:t>Link to another Web </a:t>
                      </a:r>
                      <a:r>
                        <a:rPr lang="en-US" sz="1200" u="none" strike="noStrike" dirty="0" smtClean="0">
                          <a:latin typeface="Arial" pitchFamily="34" charset="0"/>
                          <a:cs typeface="Arial" pitchFamily="34" charset="0"/>
                        </a:rPr>
                        <a:t>page</a:t>
                      </a:r>
                      <a:endParaRPr lang="en-US" sz="1200" b="0" i="0" u="none" strike="noStrike" dirty="0">
                        <a:solidFill>
                          <a:srgbClr val="595252"/>
                        </a:solidFill>
                        <a:latin typeface="Arial" pitchFamily="34" charset="0"/>
                        <a:cs typeface="Arial" pitchFamily="34" charset="0"/>
                      </a:endParaRPr>
                    </a:p>
                  </a:txBody>
                  <a:tcPr marL="6377" marR="6377" marT="6377" marB="0" anchor="b"/>
                </a:tc>
                <a:tc>
                  <a:txBody>
                    <a:bodyPr/>
                    <a:lstStyle/>
                    <a:p>
                      <a:pPr algn="l" fontAlgn="b"/>
                      <a:r>
                        <a:rPr lang="en-US" sz="1200" u="none" strike="noStrike" dirty="0">
                          <a:latin typeface="Arial" pitchFamily="34" charset="0"/>
                          <a:cs typeface="Arial" pitchFamily="34" charset="0"/>
                        </a:rPr>
                        <a:t>&lt;a href="www.news.com/today.htm"&gt; Click here &lt;/a&gt; </a:t>
                      </a:r>
                      <a:endParaRPr lang="en-US" sz="1200" b="0" i="0" u="none" strike="noStrike" dirty="0">
                        <a:solidFill>
                          <a:srgbClr val="6F575B"/>
                        </a:solidFill>
                        <a:latin typeface="Arial" pitchFamily="34" charset="0"/>
                        <a:cs typeface="Arial" pitchFamily="34" charset="0"/>
                      </a:endParaRPr>
                    </a:p>
                  </a:txBody>
                  <a:tcPr marL="114778" marR="6377" marT="6377" marB="0" anchor="b"/>
                </a:tc>
              </a:tr>
              <a:tr h="296984">
                <a:tc>
                  <a:txBody>
                    <a:bodyPr/>
                    <a:lstStyle/>
                    <a:p>
                      <a:pPr algn="l" fontAlgn="b"/>
                      <a:r>
                        <a:rPr lang="en-US" sz="1200" u="none" strike="noStrike" dirty="0">
                          <a:latin typeface="Arial" pitchFamily="34" charset="0"/>
                          <a:cs typeface="Arial" pitchFamily="34" charset="0"/>
                        </a:rPr>
                        <a:t>&lt;img </a:t>
                      </a:r>
                      <a:r>
                        <a:rPr lang="en-US" sz="1200" u="none" strike="noStrike" dirty="0" smtClean="0">
                          <a:latin typeface="Arial" pitchFamily="34" charset="0"/>
                          <a:cs typeface="Arial" pitchFamily="34" charset="0"/>
                        </a:rPr>
                        <a:t>src=“File”&gt;</a:t>
                      </a:r>
                      <a:endParaRPr lang="en-US" sz="1200" b="0" i="0" u="none" strike="noStrike" dirty="0">
                        <a:solidFill>
                          <a:srgbClr val="595252"/>
                        </a:solidFill>
                        <a:latin typeface="Arial" pitchFamily="34" charset="0"/>
                        <a:cs typeface="Arial" pitchFamily="34" charset="0"/>
                      </a:endParaRPr>
                    </a:p>
                  </a:txBody>
                  <a:tcPr marL="6377" marR="6377" marT="6377" marB="0" anchor="b"/>
                </a:tc>
                <a:tc>
                  <a:txBody>
                    <a:bodyPr/>
                    <a:lstStyle/>
                    <a:p>
                      <a:pPr algn="l" fontAlgn="b"/>
                      <a:r>
                        <a:rPr lang="en-US" sz="1200" u="none" strike="noStrike" dirty="0">
                          <a:latin typeface="Arial" pitchFamily="34" charset="0"/>
                          <a:cs typeface="Arial" pitchFamily="34" charset="0"/>
                        </a:rPr>
                        <a:t>Include an image</a:t>
                      </a:r>
                      <a:endParaRPr lang="en-US" sz="1200" b="0" i="0" u="none" strike="noStrike" dirty="0">
                        <a:solidFill>
                          <a:srgbClr val="595252"/>
                        </a:solidFill>
                        <a:latin typeface="Arial" pitchFamily="34" charset="0"/>
                        <a:cs typeface="Arial" pitchFamily="34" charset="0"/>
                      </a:endParaRPr>
                    </a:p>
                  </a:txBody>
                  <a:tcPr marL="6377" marR="6377" marT="6377" marB="0" anchor="b"/>
                </a:tc>
                <a:tc>
                  <a:txBody>
                    <a:bodyPr/>
                    <a:lstStyle/>
                    <a:p>
                      <a:pPr algn="l" fontAlgn="b"/>
                      <a:r>
                        <a:rPr lang="en-US" sz="1200" u="none" strike="noStrike" dirty="0">
                          <a:latin typeface="Arial" pitchFamily="34" charset="0"/>
                          <a:cs typeface="Arial" pitchFamily="34" charset="0"/>
                        </a:rPr>
                        <a:t>&lt;img src="Photo.jpg"&gt;</a:t>
                      </a:r>
                      <a:endParaRPr lang="en-US" sz="1200" b="0" i="0" u="none" strike="noStrike" dirty="0">
                        <a:solidFill>
                          <a:srgbClr val="595252"/>
                        </a:solidFill>
                        <a:latin typeface="Arial" pitchFamily="34" charset="0"/>
                        <a:cs typeface="Arial" pitchFamily="34" charset="0"/>
                      </a:endParaRPr>
                    </a:p>
                  </a:txBody>
                  <a:tcPr marL="6377" marR="6377" marT="6377" marB="0" anchor="b"/>
                </a:tc>
              </a:tr>
              <a:tr h="296984">
                <a:tc>
                  <a:txBody>
                    <a:bodyPr/>
                    <a:lstStyle/>
                    <a:p>
                      <a:pPr algn="l" fontAlgn="b"/>
                      <a:r>
                        <a:rPr lang="en-US" sz="1200" u="none" strike="noStrike" dirty="0">
                          <a:latin typeface="Arial" pitchFamily="34" charset="0"/>
                          <a:cs typeface="Arial" pitchFamily="34" charset="0"/>
                        </a:rPr>
                        <a:t>&lt;table&gt;, &lt;tr&gt;, &lt;td&gt;</a:t>
                      </a:r>
                      <a:endParaRPr lang="en-US" sz="1200" b="0" i="0" u="none" strike="noStrike" dirty="0">
                        <a:solidFill>
                          <a:srgbClr val="595252"/>
                        </a:solidFill>
                        <a:latin typeface="Arial" pitchFamily="34" charset="0"/>
                        <a:cs typeface="Arial" pitchFamily="34" charset="0"/>
                      </a:endParaRPr>
                    </a:p>
                  </a:txBody>
                  <a:tcPr marL="6377" marR="6377" marT="6377" marB="0" anchor="b"/>
                </a:tc>
                <a:tc>
                  <a:txBody>
                    <a:bodyPr/>
                    <a:lstStyle/>
                    <a:p>
                      <a:pPr algn="l" fontAlgn="b"/>
                      <a:r>
                        <a:rPr lang="en-US" sz="1200" u="none" strike="noStrike" dirty="0">
                          <a:latin typeface="Arial" pitchFamily="34" charset="0"/>
                          <a:cs typeface="Arial" pitchFamily="34" charset="0"/>
                        </a:rPr>
                        <a:t>Create tables, table rows, and cells</a:t>
                      </a:r>
                      <a:endParaRPr lang="en-US" sz="1200" b="0" i="0" u="none" strike="noStrike" dirty="0">
                        <a:solidFill>
                          <a:srgbClr val="595252"/>
                        </a:solidFill>
                        <a:latin typeface="Arial" pitchFamily="34" charset="0"/>
                        <a:cs typeface="Arial" pitchFamily="34" charset="0"/>
                      </a:endParaRPr>
                    </a:p>
                  </a:txBody>
                  <a:tcPr marL="6377" marR="6377" marT="6377" marB="0" anchor="b"/>
                </a:tc>
                <a:tc>
                  <a:txBody>
                    <a:bodyPr/>
                    <a:lstStyle/>
                    <a:p>
                      <a:pPr algn="l" fontAlgn="b"/>
                      <a:r>
                        <a:rPr lang="en-US" sz="1200" u="none" strike="noStrike" dirty="0">
                          <a:latin typeface="Arial" pitchFamily="34" charset="0"/>
                          <a:cs typeface="Arial" pitchFamily="34" charset="0"/>
                        </a:rPr>
                        <a:t>&lt;table&gt;</a:t>
                      </a:r>
                      <a:endParaRPr lang="en-US" sz="1200" b="0" i="0" u="none" strike="noStrike" dirty="0">
                        <a:solidFill>
                          <a:srgbClr val="595252"/>
                        </a:solidFill>
                        <a:latin typeface="Arial" pitchFamily="34" charset="0"/>
                        <a:cs typeface="Arial" pitchFamily="34" charset="0"/>
                      </a:endParaRPr>
                    </a:p>
                  </a:txBody>
                  <a:tcPr marL="6377" marR="6377" marT="6377" marB="0" anchor="b"/>
                </a:tc>
              </a:tr>
            </a:tbl>
          </a:graphicData>
        </a:graphic>
      </p:graphicFrame>
    </p:spTree>
  </p:cSld>
  <p:clrMapOvr>
    <a:masterClrMapping/>
  </p:clrMapOvr>
  <p:transition spd="slow"/>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69" y="67347"/>
            <a:ext cx="8032638" cy="745460"/>
          </a:xfrm>
        </p:spPr>
        <p:txBody>
          <a:bodyPr/>
          <a:lstStyle/>
          <a:p>
            <a:r>
              <a:rPr lang="en-US" dirty="0" smtClean="0"/>
              <a:t>HTML Editing Tools (6 of 6)</a:t>
            </a:r>
            <a:endParaRPr lang="en-US" dirty="0"/>
          </a:p>
        </p:txBody>
      </p:sp>
      <p:sp>
        <p:nvSpPr>
          <p:cNvPr id="3" name="Content Placeholder 2"/>
          <p:cNvSpPr>
            <a:spLocks noGrp="1"/>
          </p:cNvSpPr>
          <p:nvPr>
            <p:ph type="body" sz="half" idx="2"/>
          </p:nvPr>
        </p:nvSpPr>
        <p:spPr>
          <a:xfrm>
            <a:off x="232229" y="928929"/>
            <a:ext cx="8650513" cy="2554500"/>
          </a:xfrm>
        </p:spPr>
        <p:txBody>
          <a:bodyPr>
            <a:noAutofit/>
          </a:bodyPr>
          <a:lstStyle/>
          <a:p>
            <a:pPr marL="342900" indent="-342900">
              <a:buFont typeface="Arial" pitchFamily="34" charset="0"/>
              <a:buChar char="•"/>
            </a:pPr>
            <a:r>
              <a:rPr lang="en-US" sz="2600" dirty="0"/>
              <a:t>Many blogs and social media sites accept comments from readers. You might be able to include HTML tags in your comments to enhance text and even add images</a:t>
            </a:r>
          </a:p>
          <a:p>
            <a:pPr marL="342900" indent="-342900">
              <a:buFont typeface="Arial" pitchFamily="34" charset="0"/>
              <a:buChar char="•"/>
            </a:pPr>
            <a:r>
              <a:rPr lang="en-US" sz="2600" dirty="0"/>
              <a:t>A list of html tags used to format the comments, reviews, stories &amp; writing</a:t>
            </a:r>
            <a:r>
              <a:rPr lang="en-US" sz="2600" dirty="0" smtClean="0"/>
              <a:t>:</a:t>
            </a:r>
            <a:endParaRPr lang="en-US" sz="2600" dirty="0"/>
          </a:p>
        </p:txBody>
      </p:sp>
      <p:pic>
        <p:nvPicPr>
          <p:cNvPr id="4" name="Picture 2" descr="An illustration depicts the excerpt of the help topic on using HTML on Social Media. The excerpt with the text reads &#10;“Help Topic &#10;How do I format text into HTML? &#10;Good reads supports a set list of html tags that you can use to format your comments, reviews, and stories and writing. They are posted on the right side of most pages, and are also below: &#10;Formatting tips&#10;•    Link: &lt;a href=http://www.goodreads.com&gt; my link text &lt;/a&gt;&#10;•    Link to book: [book:Harry Potter and the Sorcerer’s Stone]&#10;•    Link to author: [author: J.K.Rowlin]&#10;•    Bold text: &lt;b&gt;…&lt;/b&gt;&#10;•    Italic text: &lt;i&gt;…&lt;/i&gt;&#10;•    Underline text: &lt;u&gt;…&lt;/u&gt;&#10;•    Format text: &lt;pre&gt;…&lt;/pre&gt;.” "/>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246" t="5548" r="3796" b="8240"/>
          <a:stretch/>
        </p:blipFill>
        <p:spPr bwMode="auto">
          <a:xfrm>
            <a:off x="309203" y="3709887"/>
            <a:ext cx="8606197" cy="23951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CSS (1 of 4)</a:t>
            </a:r>
            <a:endParaRPr lang="en-US" dirty="0"/>
          </a:p>
        </p:txBody>
      </p:sp>
      <p:sp>
        <p:nvSpPr>
          <p:cNvPr id="3" name="Content Placeholder 2"/>
          <p:cNvSpPr>
            <a:spLocks noGrp="1"/>
          </p:cNvSpPr>
          <p:nvPr>
            <p:ph type="body" idx="4294967295"/>
          </p:nvPr>
        </p:nvSpPr>
        <p:spPr>
          <a:xfrm>
            <a:off x="228600" y="1295400"/>
            <a:ext cx="8763000" cy="4830763"/>
          </a:xfrm>
        </p:spPr>
        <p:txBody>
          <a:bodyPr>
            <a:normAutofit/>
          </a:bodyPr>
          <a:lstStyle/>
          <a:p>
            <a:r>
              <a:rPr lang="en-US" sz="2600" b="1" dirty="0"/>
              <a:t>CSS</a:t>
            </a:r>
            <a:r>
              <a:rPr lang="en-US" sz="2600" dirty="0"/>
              <a:t> stands for Cascading Style Sheets and is a set of detailed style specifications for an HTML document</a:t>
            </a:r>
          </a:p>
          <a:p>
            <a:r>
              <a:rPr lang="en-US" sz="2600" dirty="0"/>
              <a:t>These specifications are called style rules, which include settings for font colors, font sizes, background colors, borders, text alignment, link formats, and margins</a:t>
            </a:r>
          </a:p>
          <a:p>
            <a:r>
              <a:rPr lang="en-US" sz="2600" dirty="0"/>
              <a:t>Three types of style sheets are:</a:t>
            </a:r>
          </a:p>
          <a:p>
            <a:pPr lvl="1"/>
            <a:r>
              <a:rPr lang="en-US" b="1" dirty="0"/>
              <a:t>Inline</a:t>
            </a:r>
            <a:r>
              <a:rPr lang="en-US" dirty="0"/>
              <a:t> – style sheets can be intermixed with an HTML doc; the use of inline CSS is avoided by professional </a:t>
            </a:r>
            <a:r>
              <a:rPr lang="en-US" dirty="0" smtClean="0"/>
              <a:t>designers</a:t>
            </a:r>
            <a:endParaRPr lang="en-US"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Section A: Objectives (3 of 3)</a:t>
            </a:r>
            <a:endParaRPr lang="en-US" dirty="0"/>
          </a:p>
        </p:txBody>
      </p:sp>
      <p:sp>
        <p:nvSpPr>
          <p:cNvPr id="3" name="Content Placeholder 2"/>
          <p:cNvSpPr>
            <a:spLocks noGrp="1"/>
          </p:cNvSpPr>
          <p:nvPr>
            <p:ph type="body" idx="4294967295"/>
          </p:nvPr>
        </p:nvSpPr>
        <p:spPr>
          <a:xfrm>
            <a:off x="228600" y="1295400"/>
            <a:ext cx="8763000" cy="4830763"/>
          </a:xfrm>
        </p:spPr>
        <p:txBody>
          <a:bodyPr>
            <a:normAutofit/>
          </a:bodyPr>
          <a:lstStyle/>
          <a:p>
            <a:pPr algn="just"/>
            <a:r>
              <a:rPr lang="en-US" sz="2600" dirty="0"/>
              <a:t>State four rules for correctly typing </a:t>
            </a:r>
            <a:r>
              <a:rPr lang="en-US" sz="2600" dirty="0" smtClean="0"/>
              <a:t>URLs</a:t>
            </a:r>
            <a:endParaRPr lang="en-US" sz="2600" dirty="0"/>
          </a:p>
          <a:p>
            <a:pPr algn="just"/>
            <a:r>
              <a:rPr lang="en-US" sz="2600" dirty="0"/>
              <a:t>Define the term </a:t>
            </a:r>
            <a:r>
              <a:rPr lang="en-US" sz="2600" i="1" dirty="0"/>
              <a:t>linkrot</a:t>
            </a:r>
            <a:endParaRPr lang="en-US" sz="2600" dirty="0"/>
          </a:p>
          <a:p>
            <a:pPr algn="just"/>
            <a:r>
              <a:rPr lang="en-US" sz="2600" dirty="0"/>
              <a:t>Describe a situation in which you might use a short URL service</a:t>
            </a:r>
          </a:p>
          <a:p>
            <a:pPr algn="just"/>
            <a:r>
              <a:rPr lang="en-US" sz="2600" dirty="0"/>
              <a:t>Explain the difference between a URL and a domain </a:t>
            </a:r>
            <a:r>
              <a:rPr lang="en-US" sz="2600" dirty="0" smtClean="0"/>
              <a:t>name</a:t>
            </a:r>
            <a:endParaRPr lang="en-US" sz="2600" dirty="0"/>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CSS (2 of 4)</a:t>
            </a:r>
            <a:endParaRPr lang="en-US" dirty="0"/>
          </a:p>
        </p:txBody>
      </p:sp>
      <p:sp>
        <p:nvSpPr>
          <p:cNvPr id="3" name="Content Placeholder 2"/>
          <p:cNvSpPr>
            <a:spLocks noGrp="1"/>
          </p:cNvSpPr>
          <p:nvPr>
            <p:ph type="body" idx="4294967295"/>
          </p:nvPr>
        </p:nvSpPr>
        <p:spPr>
          <a:xfrm>
            <a:off x="228600" y="1295400"/>
            <a:ext cx="8763000" cy="4830763"/>
          </a:xfrm>
        </p:spPr>
        <p:txBody>
          <a:bodyPr>
            <a:normAutofit/>
          </a:bodyPr>
          <a:lstStyle/>
          <a:p>
            <a:pPr lvl="1"/>
            <a:r>
              <a:rPr lang="en-US" b="1" dirty="0" smtClean="0"/>
              <a:t>Internal</a:t>
            </a:r>
            <a:r>
              <a:rPr lang="en-US" dirty="0" smtClean="0"/>
              <a:t> </a:t>
            </a:r>
            <a:r>
              <a:rPr lang="en-US" dirty="0"/>
              <a:t>– included with the header of an HTML doc; places formatting elements where they can be edited</a:t>
            </a:r>
          </a:p>
          <a:p>
            <a:pPr lvl="1"/>
            <a:r>
              <a:rPr lang="en-US" b="1" dirty="0"/>
              <a:t>External</a:t>
            </a:r>
            <a:r>
              <a:rPr lang="en-US" dirty="0"/>
              <a:t> – style rules are placed in a separate file with a .css extension; for Web sites with more than one page, an external CSS is the recommended </a:t>
            </a:r>
            <a:r>
              <a:rPr lang="en-US" dirty="0" smtClean="0"/>
              <a:t>approach</a:t>
            </a:r>
            <a:endParaRPr lang="en-US" dirty="0"/>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69" y="139916"/>
            <a:ext cx="8032638" cy="745455"/>
          </a:xfrm>
        </p:spPr>
        <p:txBody>
          <a:bodyPr/>
          <a:lstStyle/>
          <a:p>
            <a:r>
              <a:rPr lang="en-US" dirty="0" smtClean="0"/>
              <a:t>CSS (3 of 4)</a:t>
            </a:r>
            <a:endParaRPr lang="en-US" dirty="0"/>
          </a:p>
        </p:txBody>
      </p:sp>
      <p:sp>
        <p:nvSpPr>
          <p:cNvPr id="4" name="Content Placeholder 3"/>
          <p:cNvSpPr>
            <a:spLocks noGrp="1"/>
          </p:cNvSpPr>
          <p:nvPr>
            <p:ph type="body" sz="half" idx="2"/>
          </p:nvPr>
        </p:nvSpPr>
        <p:spPr>
          <a:xfrm>
            <a:off x="606255" y="1005856"/>
            <a:ext cx="7986202" cy="537013"/>
          </a:xfrm>
        </p:spPr>
        <p:txBody>
          <a:bodyPr>
            <a:normAutofit/>
          </a:bodyPr>
          <a:lstStyle/>
          <a:p>
            <a:pPr marL="342900" indent="-342900">
              <a:buFont typeface="Arial" pitchFamily="34" charset="0"/>
              <a:buChar char="•"/>
            </a:pPr>
            <a:r>
              <a:rPr lang="en-US" sz="2600" dirty="0" smtClean="0"/>
              <a:t>A style rule:</a:t>
            </a:r>
          </a:p>
        </p:txBody>
      </p:sp>
      <p:pic>
        <p:nvPicPr>
          <p:cNvPr id="1026" name="Picture 2" descr="An illustration of a window with code with that reads &#10;“body&#10;{&#10;font-family: arial; }&#10;h1 {&#10;color: purple; text-align: center;}&#10;a:link {&#10;color: purple; }&#10;a:visited {&#10;color: blue; }.”&#10;The code line with text “font-family: arial; }” is labeled “one.” The code line with text “color: purple; text-align: center;}” is labeled “two.” The code line with text “color: purple; }” is labeled “three.” The code line with text “color: blue; }” is labeled “four.”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30860" y="2144402"/>
            <a:ext cx="6297521" cy="30771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CSS (4 of 4)</a:t>
            </a:r>
            <a:endParaRPr lang="en-US" dirty="0"/>
          </a:p>
        </p:txBody>
      </p:sp>
      <p:sp>
        <p:nvSpPr>
          <p:cNvPr id="4" name="Content Placeholder 3"/>
          <p:cNvSpPr>
            <a:spLocks noGrp="1"/>
          </p:cNvSpPr>
          <p:nvPr>
            <p:ph idx="1"/>
          </p:nvPr>
        </p:nvSpPr>
        <p:spPr/>
        <p:txBody>
          <a:bodyPr>
            <a:normAutofit/>
          </a:bodyPr>
          <a:lstStyle/>
          <a:p>
            <a:pPr marL="514350" indent="-514350">
              <a:buFont typeface="+mj-lt"/>
              <a:buAutoNum type="arabicPeriod"/>
            </a:pPr>
            <a:r>
              <a:rPr lang="en-US" sz="2600" dirty="0" smtClean="0"/>
              <a:t>Set the font to Arial for the entire Web page.</a:t>
            </a:r>
          </a:p>
          <a:p>
            <a:pPr marL="514350" indent="-514350">
              <a:buFont typeface="+mj-lt"/>
              <a:buAutoNum type="arabicPeriod"/>
            </a:pPr>
            <a:r>
              <a:rPr lang="en-US" sz="2600" dirty="0" smtClean="0"/>
              <a:t>Set the Heading 1 font color to purple and alignment to centered.</a:t>
            </a:r>
          </a:p>
          <a:p>
            <a:pPr marL="514350" indent="-514350">
              <a:buFont typeface="+mj-lt"/>
              <a:buAutoNum type="arabicPeriod"/>
            </a:pPr>
            <a:r>
              <a:rPr lang="en-US" sz="2600" dirty="0" smtClean="0"/>
              <a:t>Set the font color of text links to purple.</a:t>
            </a:r>
          </a:p>
          <a:p>
            <a:pPr marL="514350" indent="-514350">
              <a:buFont typeface="+mj-lt"/>
              <a:buAutoNum type="arabicPeriod"/>
            </a:pPr>
            <a:r>
              <a:rPr lang="en-US" sz="2600" dirty="0" smtClean="0"/>
              <a:t>Set the font color of visited text links to blue.</a:t>
            </a:r>
          </a:p>
        </p:txBody>
      </p:sp>
    </p:spTree>
    <p:extLst>
      <p:ext uri="{BB962C8B-B14F-4D97-AF65-F5344CB8AC3E}">
        <p14:creationId xmlns:p14="http://schemas.microsoft.com/office/powerpoint/2010/main" val="7579890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Dynamic Web Pages (1 of 3)</a:t>
            </a:r>
            <a:endParaRPr lang="en-US" dirty="0"/>
          </a:p>
        </p:txBody>
      </p:sp>
      <p:sp>
        <p:nvSpPr>
          <p:cNvPr id="3" name="Content Placeholder 2"/>
          <p:cNvSpPr>
            <a:spLocks noGrp="1"/>
          </p:cNvSpPr>
          <p:nvPr>
            <p:ph type="body" idx="4294967295"/>
          </p:nvPr>
        </p:nvSpPr>
        <p:spPr>
          <a:xfrm>
            <a:off x="228600" y="1295400"/>
            <a:ext cx="8763000" cy="4830763"/>
          </a:xfrm>
        </p:spPr>
        <p:txBody>
          <a:bodyPr>
            <a:normAutofit/>
          </a:bodyPr>
          <a:lstStyle/>
          <a:p>
            <a:pPr algn="just"/>
            <a:r>
              <a:rPr lang="en-US" sz="2600" dirty="0"/>
              <a:t>Using HTML and CSS, Web designers can create a </a:t>
            </a:r>
            <a:r>
              <a:rPr lang="en-US" sz="2600" b="1" dirty="0"/>
              <a:t>static Web page </a:t>
            </a:r>
            <a:r>
              <a:rPr lang="en-US" sz="2600" dirty="0"/>
              <a:t>that displays the same information, regardless of who accesses it</a:t>
            </a:r>
          </a:p>
          <a:p>
            <a:pPr algn="just"/>
            <a:r>
              <a:rPr lang="en-US" sz="2600" dirty="0"/>
              <a:t>A </a:t>
            </a:r>
            <a:r>
              <a:rPr lang="en-US" sz="2600" b="1" dirty="0"/>
              <a:t>dynamic Web page</a:t>
            </a:r>
            <a:r>
              <a:rPr lang="en-US" sz="2600" dirty="0"/>
              <a:t> displays customized content in response to keyboard or mouse </a:t>
            </a:r>
            <a:r>
              <a:rPr lang="en-US" sz="2600" dirty="0" smtClean="0"/>
              <a:t>actions </a:t>
            </a:r>
            <a:r>
              <a:rPr lang="en-US" sz="2600" dirty="0"/>
              <a:t>or based on information supplied directly or indirectly by the person viewing the page</a:t>
            </a:r>
          </a:p>
          <a:p>
            <a:pPr algn="just"/>
            <a:r>
              <a:rPr lang="en-US" sz="2600" dirty="0"/>
              <a:t>Dynamic elements can be incorporated in Web pages with the addition of instructions, called scripts, written with scripting languages, such as JavaScript PHP, and </a:t>
            </a:r>
            <a:r>
              <a:rPr lang="en-US" sz="2600" dirty="0" smtClean="0"/>
              <a:t>Python</a:t>
            </a:r>
            <a:endParaRPr lang="en-US" sz="2600" dirty="0"/>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69" y="110889"/>
            <a:ext cx="8032638" cy="745460"/>
          </a:xfrm>
        </p:spPr>
        <p:txBody>
          <a:bodyPr/>
          <a:lstStyle/>
          <a:p>
            <a:r>
              <a:rPr lang="en-US" dirty="0" smtClean="0"/>
              <a:t>Dynamic Web Pages (2 of 3)</a:t>
            </a:r>
            <a:endParaRPr lang="en-US" dirty="0"/>
          </a:p>
        </p:txBody>
      </p:sp>
      <p:sp>
        <p:nvSpPr>
          <p:cNvPr id="4" name="Content Placeholder 3"/>
          <p:cNvSpPr>
            <a:spLocks noGrp="1"/>
          </p:cNvSpPr>
          <p:nvPr>
            <p:ph type="body" sz="half" idx="2"/>
          </p:nvPr>
        </p:nvSpPr>
        <p:spPr>
          <a:xfrm>
            <a:off x="304801" y="972459"/>
            <a:ext cx="8606970" cy="2046512"/>
          </a:xfrm>
        </p:spPr>
        <p:txBody>
          <a:bodyPr>
            <a:noAutofit/>
          </a:bodyPr>
          <a:lstStyle/>
          <a:p>
            <a:pPr marL="342900" indent="-342900">
              <a:buFont typeface="Arial" pitchFamily="34" charset="0"/>
              <a:buChar char="•"/>
            </a:pPr>
            <a:r>
              <a:rPr lang="en-US" sz="2600" dirty="0" smtClean="0"/>
              <a:t>Client-side scripts are embedded in an HTML document and run locally when a Web page is displayed by a browser; they are used to customize aspects of the user interface and for simple interactions</a:t>
            </a:r>
          </a:p>
        </p:txBody>
      </p:sp>
      <p:pic>
        <p:nvPicPr>
          <p:cNvPr id="5" name="Picture 4" descr="An illustration with three sections depicts the client-side script making changes to the image when clicked. Section one depicts the illustration of a web page with the image of a bulb and pointer pointing the bulb. The supporting text associated with this section reads “Clicking or tapping the lightbulb image...” Section two depicts the illustration of a web page with the image of a glowing bulb shown on the screen. The supporting text associated with this section reads “...runs the script to change the image.” Section three to the right of sections one and two depicts the client side script with text that reads &#10;“&lt;!DOCTYPE html&gt;&#10;&lt;html&gt;&#10;&lt;body&gt;&#10;&lt;script&gt;&#10;function changeImage() {&#10;var image=document.&#10;getElementById('myImage');&#10;if (image.src.match(&quot;bulbon&quot;)) {&#10;image.src=&quot;pic_bulboff.gif&quot;; }&#10;else {&#10;image.src=&quot;pic_bulbon.gif&quot;; }}&#10;&lt;/script&gt;&#10;&lt;img id=&quot;myImage&quot; onclick=&quot;changeImage()&quot;&#10;src=&quot;pic_bulboff.gif&quot; width=&quot;100&quot; height=&quot;180&quot;&gt;&#10;&lt;p&gt;Click the light bulb to turn the light on/off.&lt;/p&gt;&#10;&lt;/body&gt;&#10;&lt;/html&gt;”"/>
          <p:cNvPicPr>
            <a:picLocks noChangeAspect="1"/>
          </p:cNvPicPr>
          <p:nvPr/>
        </p:nvPicPr>
        <p:blipFill>
          <a:blip r:embed="rId3" cstate="print"/>
          <a:stretch>
            <a:fillRect/>
          </a:stretch>
        </p:blipFill>
        <p:spPr>
          <a:xfrm>
            <a:off x="2612571" y="3323767"/>
            <a:ext cx="4778830" cy="2827558"/>
          </a:xfrm>
          <a:prstGeom prst="rect">
            <a:avLst/>
          </a:prstGeom>
        </p:spPr>
      </p:pic>
    </p:spTree>
  </p:cSld>
  <p:clrMapOvr>
    <a:masterClrMapping/>
  </p:clrMapOvr>
  <p:transition spd="slow"/>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69" y="110889"/>
            <a:ext cx="8032638" cy="774488"/>
          </a:xfrm>
        </p:spPr>
        <p:txBody>
          <a:bodyPr/>
          <a:lstStyle/>
          <a:p>
            <a:r>
              <a:rPr lang="en-US" dirty="0" smtClean="0"/>
              <a:t>Dynamic Web Pages (3 of 3)</a:t>
            </a:r>
            <a:endParaRPr lang="en-US" dirty="0"/>
          </a:p>
        </p:txBody>
      </p:sp>
      <p:sp>
        <p:nvSpPr>
          <p:cNvPr id="4" name="Content Placeholder 3"/>
          <p:cNvSpPr>
            <a:spLocks noGrp="1"/>
          </p:cNvSpPr>
          <p:nvPr>
            <p:ph type="body" sz="half" idx="2"/>
          </p:nvPr>
        </p:nvSpPr>
        <p:spPr>
          <a:xfrm>
            <a:off x="246744" y="1001513"/>
            <a:ext cx="8679542" cy="1727174"/>
          </a:xfrm>
        </p:spPr>
        <p:txBody>
          <a:bodyPr>
            <a:normAutofit/>
          </a:bodyPr>
          <a:lstStyle/>
          <a:p>
            <a:pPr marL="342900" indent="-342900">
              <a:buFont typeface="Arial" pitchFamily="34" charset="0"/>
              <a:buChar char="•"/>
            </a:pPr>
            <a:r>
              <a:rPr lang="en-US" sz="2600" dirty="0" smtClean="0"/>
              <a:t>Server-side scripts run on Web servers rather than on your local devices; they typically access information from a database and uses that information to create customized Web pages on the fly</a:t>
            </a:r>
          </a:p>
        </p:txBody>
      </p:sp>
      <p:pic>
        <p:nvPicPr>
          <p:cNvPr id="5" name="Picture 4" descr="An illustration with four sections depicts the use of server-side scripts to generate web pages on the fly. Section one depicts the illustration of a web page titled “Your shopping web site.” A search bar and the text “Big Sale Today” is shown on the screen. The supporting text associated with this section reads “The site initially displays a generic home page.” &#10;Section two depicts the illustration of a web page titled “Your shopping web site.” A search bar with query “Mountain Bikes” and the text “Big Sale Today” is shown on the screen. The supporting text associated with this section reads “Entering a search initiates a server-side script.” &#10;Section three depicts the illustration of a server and the box with text that reads “&lt;!DOCTYPE html&gt;&#10;&lt;body&gt;&#10;&lt;img src=&quot;Bike1.jpg&quot;&gt; &lt;/img&gt;&#10;&lt;img src=&quot;Bike2.jpg&quot;&gt; &lt;/img&gt;&#10;&lt;img src=&quot;Bike3.jpg&quot;&gt; &lt;/img&gt;&#10;&lt;/body&gt;”  The supporting text associated with this section reads “The server looks for mountain bikes and generates an HTML page, which is sent to the local browser.” &#10;Section four depicts the illustration of a web page titled “Your shopping web site.” A search bar with query “Mountain Bikes” and images of bikes are shown on the screen. The supporting text associated with this section reads “The browser displays the page that was created on the fly by the server-side script.”&#10;"/>
          <p:cNvPicPr>
            <a:picLocks noChangeAspect="1"/>
          </p:cNvPicPr>
          <p:nvPr/>
        </p:nvPicPr>
        <p:blipFill>
          <a:blip r:embed="rId3" cstate="print"/>
          <a:srcRect b="50000"/>
          <a:stretch>
            <a:fillRect/>
          </a:stretch>
        </p:blipFill>
        <p:spPr>
          <a:xfrm>
            <a:off x="682171" y="2837543"/>
            <a:ext cx="3280229" cy="3309622"/>
          </a:xfrm>
          <a:prstGeom prst="rect">
            <a:avLst/>
          </a:prstGeom>
        </p:spPr>
      </p:pic>
      <p:pic>
        <p:nvPicPr>
          <p:cNvPr id="6" name="Picture 5" descr="An illustration with four sections depicts the use of server-side scripts to generate web pages on the fly. Section one depicts the illustration of a web page titled “Your shopping web site.” A search bar and the text “Big Sale Today” is shown on the screen. The supporting text associated with this section reads “The site initially displays a generic home page.” &#10;Section two depicts the illustration of a web page titled “Your shopping web site.” A search bar with query “Mountain Bikes” and the text “Big Sale Today” is shown on the screen. The supporting text associated with this section reads “Entering a search initiates a server-side script.” &#10;Section three depicts the illustration of a server and the box with text that reads “&lt;!DOCTYPE html&gt;&#10;&lt;body&gt;&#10;&lt;img src=&quot;Bike1.jpg&quot;&gt; &lt;/img&gt;&#10;&lt;img src=&quot;Bike2.jpg&quot;&gt; &lt;/img&gt;&#10;&lt;img src=&quot;Bike3.jpg&quot;&gt; &lt;/img&gt;&#10;&lt;/body&gt;”  The supporting text associated with this section reads “The server looks for mountain bikes and generates an HTML page, which is sent to the local browser.” &#10;Section four depicts the illustration of a web page titled “Your shopping web site.” A search bar with query “Mountain Bikes” and images of bikes are shown on the screen. The supporting text associated with this section reads “The browser displays the page that was created on the fly by the server-side script.”"/>
          <p:cNvPicPr>
            <a:picLocks noChangeAspect="1"/>
          </p:cNvPicPr>
          <p:nvPr/>
        </p:nvPicPr>
        <p:blipFill>
          <a:blip r:embed="rId3" cstate="print"/>
          <a:srcRect t="49333"/>
          <a:stretch>
            <a:fillRect/>
          </a:stretch>
        </p:blipFill>
        <p:spPr>
          <a:xfrm>
            <a:off x="4834922" y="2859314"/>
            <a:ext cx="3245913" cy="3318666"/>
          </a:xfrm>
          <a:prstGeom prst="rect">
            <a:avLst/>
          </a:prstGeom>
        </p:spPr>
      </p:pic>
    </p:spTree>
  </p:cSld>
  <p:clrMapOvr>
    <a:masterClrMapping/>
  </p:clrMapOvr>
  <p:transition spd="slow"/>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Site Creation (1 of 2)</a:t>
            </a:r>
            <a:endParaRPr lang="en-US" dirty="0"/>
          </a:p>
        </p:txBody>
      </p:sp>
      <p:sp>
        <p:nvSpPr>
          <p:cNvPr id="3" name="Content Placeholder 2"/>
          <p:cNvSpPr>
            <a:spLocks noGrp="1"/>
          </p:cNvSpPr>
          <p:nvPr>
            <p:ph type="body" idx="4294967295"/>
          </p:nvPr>
        </p:nvSpPr>
        <p:spPr>
          <a:xfrm>
            <a:off x="228600" y="1295400"/>
            <a:ext cx="8763000" cy="4830763"/>
          </a:xfrm>
        </p:spPr>
        <p:txBody>
          <a:bodyPr>
            <a:normAutofit/>
          </a:bodyPr>
          <a:lstStyle/>
          <a:p>
            <a:r>
              <a:rPr lang="en-US" sz="2600" dirty="0"/>
              <a:t>The steps for establishing a Web site include: </a:t>
            </a:r>
          </a:p>
          <a:p>
            <a:pPr lvl="1"/>
            <a:r>
              <a:rPr lang="en-US" dirty="0"/>
              <a:t>Selecting a hosting service</a:t>
            </a:r>
          </a:p>
          <a:p>
            <a:pPr lvl="1"/>
            <a:r>
              <a:rPr lang="en-US" dirty="0"/>
              <a:t>Choosing a domain</a:t>
            </a:r>
          </a:p>
          <a:p>
            <a:pPr lvl="1"/>
            <a:r>
              <a:rPr lang="en-US" dirty="0"/>
              <a:t>Posting Web pages</a:t>
            </a:r>
          </a:p>
          <a:p>
            <a:pPr lvl="1"/>
            <a:r>
              <a:rPr lang="en-US" dirty="0"/>
              <a:t>Testing pages in various </a:t>
            </a:r>
            <a:r>
              <a:rPr lang="en-US" dirty="0" smtClean="0"/>
              <a:t>browsers</a:t>
            </a:r>
            <a:endParaRPr lang="en-US" dirty="0"/>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69" y="81860"/>
            <a:ext cx="8032638" cy="818031"/>
          </a:xfrm>
        </p:spPr>
        <p:txBody>
          <a:bodyPr/>
          <a:lstStyle/>
          <a:p>
            <a:r>
              <a:rPr lang="en-US" dirty="0" smtClean="0"/>
              <a:t>Site Creation (2 of 2)</a:t>
            </a:r>
            <a:endParaRPr lang="en-US" dirty="0"/>
          </a:p>
        </p:txBody>
      </p:sp>
      <p:sp>
        <p:nvSpPr>
          <p:cNvPr id="4" name="Content Placeholder 3"/>
          <p:cNvSpPr>
            <a:spLocks noGrp="1"/>
          </p:cNvSpPr>
          <p:nvPr>
            <p:ph type="body" sz="half" idx="2"/>
          </p:nvPr>
        </p:nvSpPr>
        <p:spPr>
          <a:xfrm>
            <a:off x="217714" y="972475"/>
            <a:ext cx="8708571" cy="1640096"/>
          </a:xfrm>
        </p:spPr>
        <p:txBody>
          <a:bodyPr>
            <a:noAutofit/>
          </a:bodyPr>
          <a:lstStyle/>
          <a:p>
            <a:pPr marL="342900" indent="-342900">
              <a:buFont typeface="Arial" pitchFamily="34" charset="0"/>
              <a:buChar char="•"/>
            </a:pPr>
            <a:r>
              <a:rPr lang="en-US" sz="2600" dirty="0" smtClean="0"/>
              <a:t>A Web hosting service is a company that provides space on a server to house Web pages; hosting services, such as GoDaddy, offer a variety of hosting plans</a:t>
            </a:r>
          </a:p>
        </p:txBody>
      </p:sp>
      <p:pic>
        <p:nvPicPr>
          <p:cNvPr id="5" name="Picture 4" descr="An illustration depicts the different plans from a typical hosting service. The plan labeled “Starter” is with text that reads “1 GB storage space Site management tools Supported by ads selected by the&#10;hosting service.” The service is available for free. &#10;The plan labeled “Standard” is with text that reads “Your own domain 100 MB Web space Site management tools Ads.” The cost of the services is $5.95/month. &#10;The plan labeled “Enhanced” is with text that reads “Your own domain No ads 1 GB Web space Site management tools.” The cost of the services is $10.95/month. &#10;The plan labeled “Ecommerce” is with text that reads “Merchandise database Credit card processing Secure connection Site management tools.” The cost of the services is $19.95/month. "/>
          <p:cNvPicPr>
            <a:picLocks noChangeAspect="1"/>
          </p:cNvPicPr>
          <p:nvPr/>
        </p:nvPicPr>
        <p:blipFill>
          <a:blip r:embed="rId3" cstate="print"/>
          <a:stretch>
            <a:fillRect/>
          </a:stretch>
        </p:blipFill>
        <p:spPr>
          <a:xfrm>
            <a:off x="2554513" y="2855768"/>
            <a:ext cx="4542973" cy="3240801"/>
          </a:xfrm>
          <a:prstGeom prst="rect">
            <a:avLst/>
          </a:prstGeom>
        </p:spPr>
      </p:pic>
    </p:spTree>
  </p:cSld>
  <p:clrMapOvr>
    <a:masterClrMapping/>
  </p:clrMapOvr>
  <p:transition spd="slow"/>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Section D: HTTP</a:t>
            </a:r>
            <a:endParaRPr lang="en-US" dirty="0"/>
          </a:p>
        </p:txBody>
      </p:sp>
      <p:sp>
        <p:nvSpPr>
          <p:cNvPr id="3" name="Content Placeholder 2"/>
          <p:cNvSpPr>
            <a:spLocks noGrp="1"/>
          </p:cNvSpPr>
          <p:nvPr>
            <p:ph type="body" idx="4294967295"/>
          </p:nvPr>
        </p:nvSpPr>
        <p:spPr>
          <a:xfrm>
            <a:off x="228600" y="1295400"/>
            <a:ext cx="8763000" cy="4830763"/>
          </a:xfrm>
        </p:spPr>
        <p:txBody>
          <a:bodyPr>
            <a:normAutofit/>
          </a:bodyPr>
          <a:lstStyle/>
          <a:p>
            <a:r>
              <a:rPr lang="en-US" sz="2600" dirty="0"/>
              <a:t>HTTP Basics</a:t>
            </a:r>
          </a:p>
          <a:p>
            <a:r>
              <a:rPr lang="en-US" sz="2600" dirty="0"/>
              <a:t>Cookies</a:t>
            </a:r>
          </a:p>
          <a:p>
            <a:r>
              <a:rPr lang="en-US" sz="2600" dirty="0"/>
              <a:t>HTTPS</a:t>
            </a:r>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Section D: Objectives (1 of 2)</a:t>
            </a:r>
            <a:endParaRPr lang="en-US" dirty="0"/>
          </a:p>
        </p:txBody>
      </p:sp>
      <p:sp>
        <p:nvSpPr>
          <p:cNvPr id="3" name="Content Placeholder 2"/>
          <p:cNvSpPr>
            <a:spLocks noGrp="1"/>
          </p:cNvSpPr>
          <p:nvPr>
            <p:ph type="body" idx="4294967295"/>
          </p:nvPr>
        </p:nvSpPr>
        <p:spPr>
          <a:xfrm>
            <a:off x="228600" y="1295400"/>
            <a:ext cx="8763000" cy="4830763"/>
          </a:xfrm>
        </p:spPr>
        <p:txBody>
          <a:bodyPr>
            <a:normAutofit/>
          </a:bodyPr>
          <a:lstStyle/>
          <a:p>
            <a:r>
              <a:rPr lang="en-US" sz="2600" dirty="0"/>
              <a:t>List three kinds of data that a browser can request using the GET method</a:t>
            </a:r>
          </a:p>
          <a:p>
            <a:r>
              <a:rPr lang="en-US" sz="2600" dirty="0"/>
              <a:t>Identify the HTTP status codes for requests that are fulfilled and for requests that ask for a nonexistent URL</a:t>
            </a:r>
          </a:p>
          <a:p>
            <a:r>
              <a:rPr lang="en-US" sz="2600" dirty="0"/>
              <a:t>Explain the relationship between cookies and HTTP’s stateless protocol</a:t>
            </a:r>
          </a:p>
          <a:p>
            <a:r>
              <a:rPr lang="en-US" sz="2600" dirty="0"/>
              <a:t>List four reasons that Web sites use cookies</a:t>
            </a: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Web Overview (1 of 2)</a:t>
            </a:r>
            <a:endParaRPr lang="en-US" dirty="0"/>
          </a:p>
        </p:txBody>
      </p:sp>
      <p:sp>
        <p:nvSpPr>
          <p:cNvPr id="3" name="Content  Placeholder 2"/>
          <p:cNvSpPr>
            <a:spLocks noGrp="1"/>
          </p:cNvSpPr>
          <p:nvPr>
            <p:ph type="body" idx="4294967295"/>
          </p:nvPr>
        </p:nvSpPr>
        <p:spPr>
          <a:xfrm>
            <a:off x="228600" y="1295400"/>
            <a:ext cx="8763000" cy="4830763"/>
          </a:xfrm>
        </p:spPr>
        <p:txBody>
          <a:bodyPr>
            <a:normAutofit/>
          </a:bodyPr>
          <a:lstStyle/>
          <a:p>
            <a:r>
              <a:rPr lang="en-US" sz="2600" dirty="0"/>
              <a:t>The Web is not the Internet</a:t>
            </a:r>
          </a:p>
          <a:p>
            <a:r>
              <a:rPr lang="en-US" sz="2600" dirty="0"/>
              <a:t>The Internet is a global data communications network</a:t>
            </a:r>
          </a:p>
          <a:p>
            <a:r>
              <a:rPr lang="en-US" sz="2600" dirty="0"/>
              <a:t>The Web is just one of the many technologies that use the Internet to distribute </a:t>
            </a:r>
            <a:r>
              <a:rPr lang="en-US" sz="2600" dirty="0" smtClean="0"/>
              <a:t>data</a:t>
            </a:r>
            <a:endParaRPr lang="en-US" sz="2600" dirty="0"/>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Section D: Objectives (2 of 2)</a:t>
            </a:r>
            <a:endParaRPr lang="en-US" dirty="0"/>
          </a:p>
        </p:txBody>
      </p:sp>
      <p:sp>
        <p:nvSpPr>
          <p:cNvPr id="3" name="Content Placeholder 2"/>
          <p:cNvSpPr>
            <a:spLocks noGrp="1"/>
          </p:cNvSpPr>
          <p:nvPr>
            <p:ph type="body" idx="4294967295"/>
          </p:nvPr>
        </p:nvSpPr>
        <p:spPr>
          <a:xfrm>
            <a:off x="228600" y="1295400"/>
            <a:ext cx="8763000" cy="4830763"/>
          </a:xfrm>
        </p:spPr>
        <p:txBody>
          <a:bodyPr>
            <a:normAutofit/>
          </a:bodyPr>
          <a:lstStyle/>
          <a:p>
            <a:r>
              <a:rPr lang="en-US" sz="2600" dirty="0"/>
              <a:t>Describe the difference between session cookies and persistent cookies, and state which one can affect privacy</a:t>
            </a:r>
          </a:p>
          <a:p>
            <a:r>
              <a:rPr lang="en-US" sz="2600" dirty="0"/>
              <a:t>Summarize the reasons for blocking third-party cookies but not blocking first-party cookies</a:t>
            </a:r>
          </a:p>
          <a:p>
            <a:r>
              <a:rPr lang="en-US" sz="2600" dirty="0"/>
              <a:t>Identify when your browser is displaying a secure site where it is safe to enter passwords, financial information, and other personal data</a:t>
            </a:r>
          </a:p>
          <a:p>
            <a:r>
              <a:rPr lang="en-US" sz="2600" dirty="0"/>
              <a:t>Explain how public key encryption works</a:t>
            </a:r>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69" y="183459"/>
            <a:ext cx="8032638" cy="774488"/>
          </a:xfrm>
        </p:spPr>
        <p:txBody>
          <a:bodyPr/>
          <a:lstStyle/>
          <a:p>
            <a:r>
              <a:rPr lang="en-US" dirty="0" smtClean="0"/>
              <a:t>HTTP Basics (1 of 4)</a:t>
            </a:r>
            <a:endParaRPr lang="en-US" dirty="0"/>
          </a:p>
        </p:txBody>
      </p:sp>
      <p:sp>
        <p:nvSpPr>
          <p:cNvPr id="3" name="Content Placeholder 2"/>
          <p:cNvSpPr>
            <a:spLocks noGrp="1"/>
          </p:cNvSpPr>
          <p:nvPr>
            <p:ph type="body" sz="half" idx="2"/>
          </p:nvPr>
        </p:nvSpPr>
        <p:spPr>
          <a:xfrm>
            <a:off x="203200" y="1088580"/>
            <a:ext cx="8650514" cy="2148114"/>
          </a:xfrm>
        </p:spPr>
        <p:txBody>
          <a:bodyPr>
            <a:noAutofit/>
          </a:bodyPr>
          <a:lstStyle/>
          <a:p>
            <a:pPr marL="342900" indent="-342900">
              <a:buFont typeface="Arial" pitchFamily="34" charset="0"/>
              <a:buChar char="•"/>
            </a:pPr>
            <a:r>
              <a:rPr lang="en-US" sz="2600" b="1" dirty="0"/>
              <a:t>HTTP</a:t>
            </a:r>
            <a:r>
              <a:rPr lang="en-US" sz="2600" dirty="0"/>
              <a:t> is a communication protocol that works with TCP/IP to get the elements for Web pages to a local browser</a:t>
            </a:r>
          </a:p>
          <a:p>
            <a:pPr marL="342900" indent="-342900">
              <a:buFont typeface="Arial" pitchFamily="34" charset="0"/>
              <a:buChar char="•"/>
            </a:pPr>
            <a:r>
              <a:rPr lang="en-US" sz="2600" dirty="0"/>
              <a:t>A set of commands called </a:t>
            </a:r>
            <a:r>
              <a:rPr lang="en-US" sz="2600" b="1" dirty="0"/>
              <a:t>HTTP methods </a:t>
            </a:r>
            <a:r>
              <a:rPr lang="en-US" sz="2600" dirty="0"/>
              <a:t>help your browser communicate with Web </a:t>
            </a:r>
            <a:r>
              <a:rPr lang="en-US" sz="2600" dirty="0" smtClean="0"/>
              <a:t>servers</a:t>
            </a:r>
            <a:endParaRPr lang="en-US" sz="2600" dirty="0"/>
          </a:p>
        </p:txBody>
      </p:sp>
      <p:pic>
        <p:nvPicPr>
          <p:cNvPr id="4" name="Picture 3" descr="An illustration depicts how “Get requests&quot; works. Three callouts pointing the Client device read “GET the source document www.cnn.com/Index.html.” “GET results for a query about sports.” “GET the image London.jpg.”  The callout pointing to the web server reads “Okay, I’m sending the stuff you want.”"/>
          <p:cNvPicPr>
            <a:picLocks noChangeAspect="1"/>
          </p:cNvPicPr>
          <p:nvPr/>
        </p:nvPicPr>
        <p:blipFill>
          <a:blip r:embed="rId3" cstate="print"/>
          <a:stretch>
            <a:fillRect/>
          </a:stretch>
        </p:blipFill>
        <p:spPr>
          <a:xfrm>
            <a:off x="2260615" y="3573510"/>
            <a:ext cx="5328271" cy="2388071"/>
          </a:xfrm>
          <a:prstGeom prst="rect">
            <a:avLst/>
          </a:prstGeom>
        </p:spPr>
      </p:pic>
    </p:spTree>
  </p:cSld>
  <p:clrMapOvr>
    <a:masterClrMapping/>
  </p:clrMapOvr>
  <p:transition spd="slow"/>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69" y="183459"/>
            <a:ext cx="8032638" cy="774488"/>
          </a:xfrm>
        </p:spPr>
        <p:txBody>
          <a:bodyPr/>
          <a:lstStyle/>
          <a:p>
            <a:r>
              <a:rPr lang="en-US" dirty="0" smtClean="0"/>
              <a:t>HTTP Basics (2 of 4)</a:t>
            </a:r>
            <a:endParaRPr lang="en-US" dirty="0"/>
          </a:p>
        </p:txBody>
      </p:sp>
      <p:graphicFrame>
        <p:nvGraphicFramePr>
          <p:cNvPr id="6" name="Table 5" descr="Alt Text will be entered here."/>
          <p:cNvGraphicFramePr>
            <a:graphicFrameLocks noGrp="1"/>
          </p:cNvGraphicFramePr>
          <p:nvPr>
            <p:extLst>
              <p:ext uri="{D42A27DB-BD31-4B8C-83A1-F6EECF244321}">
                <p14:modId xmlns:p14="http://schemas.microsoft.com/office/powerpoint/2010/main" val="4256889288"/>
              </p:ext>
            </p:extLst>
          </p:nvPr>
        </p:nvGraphicFramePr>
        <p:xfrm>
          <a:off x="1132113" y="1451427"/>
          <a:ext cx="6749143" cy="3452013"/>
        </p:xfrm>
        <a:graphic>
          <a:graphicData uri="http://schemas.openxmlformats.org/drawingml/2006/table">
            <a:tbl>
              <a:tblPr firstRow="1">
                <a:tableStyleId>{5940675A-B579-460E-94D1-54222C63F5DA}</a:tableStyleId>
              </a:tblPr>
              <a:tblGrid>
                <a:gridCol w="2029541"/>
                <a:gridCol w="4719602"/>
              </a:tblGrid>
              <a:tr h="576425">
                <a:tc>
                  <a:txBody>
                    <a:bodyPr/>
                    <a:lstStyle/>
                    <a:p>
                      <a:pPr algn="ctr" fontAlgn="b"/>
                      <a:r>
                        <a:rPr lang="en-US" sz="1600" b="1" u="none" strike="noStrike" dirty="0">
                          <a:solidFill>
                            <a:schemeClr val="bg1"/>
                          </a:solidFill>
                          <a:latin typeface="Arial" pitchFamily="34" charset="0"/>
                          <a:cs typeface="Arial" pitchFamily="34" charset="0"/>
                        </a:rPr>
                        <a:t>METHOD</a:t>
                      </a:r>
                      <a:endParaRPr lang="en-US" sz="1600" b="1" i="0" u="none" strike="noStrike" dirty="0">
                        <a:solidFill>
                          <a:schemeClr val="bg1"/>
                        </a:solidFill>
                        <a:latin typeface="Arial" pitchFamily="34" charset="0"/>
                        <a:cs typeface="Arial" pitchFamily="34" charset="0"/>
                      </a:endParaRPr>
                    </a:p>
                  </a:txBody>
                  <a:tcPr marL="8578" marR="8578" marT="8578" marB="0" anchor="b">
                    <a:solidFill>
                      <a:srgbClr val="845951"/>
                    </a:solidFill>
                  </a:tcPr>
                </a:tc>
                <a:tc>
                  <a:txBody>
                    <a:bodyPr/>
                    <a:lstStyle/>
                    <a:p>
                      <a:pPr algn="ctr" fontAlgn="b"/>
                      <a:r>
                        <a:rPr lang="en-US" sz="1600" b="1" u="none" strike="noStrike" dirty="0">
                          <a:solidFill>
                            <a:schemeClr val="bg1"/>
                          </a:solidFill>
                          <a:latin typeface="Arial" pitchFamily="34" charset="0"/>
                          <a:cs typeface="Arial" pitchFamily="34" charset="0"/>
                        </a:rPr>
                        <a:t>FUNCTION</a:t>
                      </a:r>
                      <a:endParaRPr lang="en-US" sz="1600" b="1" i="0" u="none" strike="noStrike" dirty="0">
                        <a:solidFill>
                          <a:schemeClr val="bg1"/>
                        </a:solidFill>
                        <a:latin typeface="Arial" pitchFamily="34" charset="0"/>
                        <a:cs typeface="Arial" pitchFamily="34" charset="0"/>
                      </a:endParaRPr>
                    </a:p>
                  </a:txBody>
                  <a:tcPr marL="8578" marR="8578" marT="8578" marB="0" anchor="b">
                    <a:solidFill>
                      <a:srgbClr val="845951"/>
                    </a:solidFill>
                  </a:tcPr>
                </a:tc>
              </a:tr>
              <a:tr h="312392">
                <a:tc>
                  <a:txBody>
                    <a:bodyPr/>
                    <a:lstStyle/>
                    <a:p>
                      <a:pPr algn="l" fontAlgn="b"/>
                      <a:r>
                        <a:rPr lang="en-US" sz="1600" u="none" strike="noStrike" dirty="0">
                          <a:latin typeface="Arial" pitchFamily="34" charset="0"/>
                          <a:cs typeface="Arial" pitchFamily="34" charset="0"/>
                        </a:rPr>
                        <a:t>GET</a:t>
                      </a:r>
                      <a:endParaRPr lang="en-US" sz="1600" b="0" i="0" u="none" strike="noStrike" dirty="0">
                        <a:solidFill>
                          <a:srgbClr val="373641"/>
                        </a:solidFill>
                        <a:latin typeface="Arial" pitchFamily="34" charset="0"/>
                        <a:cs typeface="Arial" pitchFamily="34" charset="0"/>
                      </a:endParaRPr>
                    </a:p>
                  </a:txBody>
                  <a:tcPr marL="8578" marR="8578" marT="8578" marB="0" anchor="b"/>
                </a:tc>
                <a:tc>
                  <a:txBody>
                    <a:bodyPr/>
                    <a:lstStyle/>
                    <a:p>
                      <a:pPr algn="l" fontAlgn="b"/>
                      <a:r>
                        <a:rPr lang="en-US" sz="1600" u="none" strike="noStrike" dirty="0">
                          <a:latin typeface="Arial" pitchFamily="34" charset="0"/>
                          <a:cs typeface="Arial" pitchFamily="34" charset="0"/>
                        </a:rPr>
                        <a:t>Requests data from a specified source</a:t>
                      </a:r>
                      <a:endParaRPr lang="en-US" sz="1600" b="0" i="0" u="none" strike="noStrike" dirty="0">
                        <a:solidFill>
                          <a:srgbClr val="373641"/>
                        </a:solidFill>
                        <a:latin typeface="Arial" pitchFamily="34" charset="0"/>
                        <a:cs typeface="Arial" pitchFamily="34" charset="0"/>
                      </a:endParaRPr>
                    </a:p>
                  </a:txBody>
                  <a:tcPr marL="8578" marR="8578" marT="8578" marB="0" anchor="b"/>
                </a:tc>
              </a:tr>
              <a:tr h="511444">
                <a:tc>
                  <a:txBody>
                    <a:bodyPr/>
                    <a:lstStyle/>
                    <a:p>
                      <a:pPr algn="l" fontAlgn="b"/>
                      <a:r>
                        <a:rPr lang="en-US" sz="1600" u="none" strike="noStrike" dirty="0">
                          <a:latin typeface="Arial" pitchFamily="34" charset="0"/>
                          <a:cs typeface="Arial" pitchFamily="34" charset="0"/>
                        </a:rPr>
                        <a:t>POST</a:t>
                      </a:r>
                      <a:endParaRPr lang="en-US" sz="1600" b="0" i="0" u="none" strike="noStrike" dirty="0">
                        <a:solidFill>
                          <a:srgbClr val="373641"/>
                        </a:solidFill>
                        <a:latin typeface="Arial" pitchFamily="34" charset="0"/>
                        <a:cs typeface="Arial" pitchFamily="34" charset="0"/>
                      </a:endParaRPr>
                    </a:p>
                  </a:txBody>
                  <a:tcPr marL="8578" marR="8578" marT="8578" marB="0" anchor="b"/>
                </a:tc>
                <a:tc>
                  <a:txBody>
                    <a:bodyPr/>
                    <a:lstStyle/>
                    <a:p>
                      <a:pPr algn="l" fontAlgn="b"/>
                      <a:r>
                        <a:rPr lang="en-US" sz="1600" u="none" strike="noStrike" dirty="0">
                          <a:latin typeface="Arial" pitchFamily="34" charset="0"/>
                          <a:cs typeface="Arial" pitchFamily="34" charset="0"/>
                        </a:rPr>
                        <a:t>Submits data to a specified source</a:t>
                      </a:r>
                      <a:endParaRPr lang="en-US" sz="1600" b="0" i="0" u="none" strike="noStrike" dirty="0">
                        <a:solidFill>
                          <a:srgbClr val="373641"/>
                        </a:solidFill>
                        <a:latin typeface="Arial" pitchFamily="34" charset="0"/>
                        <a:cs typeface="Arial" pitchFamily="34" charset="0"/>
                      </a:endParaRPr>
                    </a:p>
                  </a:txBody>
                  <a:tcPr marL="8578" marR="8578" marT="8578" marB="0" anchor="b"/>
                </a:tc>
              </a:tr>
              <a:tr h="480447">
                <a:tc>
                  <a:txBody>
                    <a:bodyPr/>
                    <a:lstStyle/>
                    <a:p>
                      <a:pPr algn="l" fontAlgn="b"/>
                      <a:r>
                        <a:rPr lang="en-US" sz="1600" u="none" strike="noStrike" dirty="0">
                          <a:latin typeface="Arial" pitchFamily="34" charset="0"/>
                          <a:cs typeface="Arial" pitchFamily="34" charset="0"/>
                        </a:rPr>
                        <a:t>HEAD</a:t>
                      </a:r>
                      <a:endParaRPr lang="en-US" sz="1600" b="0" i="0" u="none" strike="noStrike" dirty="0">
                        <a:solidFill>
                          <a:srgbClr val="373641"/>
                        </a:solidFill>
                        <a:latin typeface="Arial" pitchFamily="34" charset="0"/>
                        <a:cs typeface="Arial" pitchFamily="34" charset="0"/>
                      </a:endParaRPr>
                    </a:p>
                  </a:txBody>
                  <a:tcPr marL="8578" marR="8578" marT="8578" marB="0" anchor="b"/>
                </a:tc>
                <a:tc>
                  <a:txBody>
                    <a:bodyPr/>
                    <a:lstStyle/>
                    <a:p>
                      <a:pPr algn="l" fontAlgn="b"/>
                      <a:r>
                        <a:rPr lang="en-US" sz="1600" u="none" strike="noStrike" dirty="0">
                          <a:latin typeface="Arial" pitchFamily="34" charset="0"/>
                          <a:cs typeface="Arial" pitchFamily="34" charset="0"/>
                        </a:rPr>
                        <a:t>Requests the HTTP header only for requested data</a:t>
                      </a:r>
                      <a:endParaRPr lang="en-US" sz="1600" b="0" i="0" u="none" strike="noStrike" dirty="0">
                        <a:solidFill>
                          <a:srgbClr val="373641"/>
                        </a:solidFill>
                        <a:latin typeface="Arial" pitchFamily="34" charset="0"/>
                        <a:cs typeface="Arial" pitchFamily="34" charset="0"/>
                      </a:endParaRPr>
                    </a:p>
                  </a:txBody>
                  <a:tcPr marL="8578" marR="8578" marT="8578" marB="0" anchor="b"/>
                </a:tc>
              </a:tr>
              <a:tr h="418455">
                <a:tc>
                  <a:txBody>
                    <a:bodyPr/>
                    <a:lstStyle/>
                    <a:p>
                      <a:pPr algn="l" fontAlgn="b"/>
                      <a:r>
                        <a:rPr lang="en-US" sz="1600" u="none" strike="noStrike" dirty="0">
                          <a:latin typeface="Arial" pitchFamily="34" charset="0"/>
                          <a:cs typeface="Arial" pitchFamily="34" charset="0"/>
                        </a:rPr>
                        <a:t>PUT</a:t>
                      </a:r>
                      <a:endParaRPr lang="en-US" sz="1600" b="0" i="0" u="none" strike="noStrike" dirty="0">
                        <a:solidFill>
                          <a:srgbClr val="373641"/>
                        </a:solidFill>
                        <a:latin typeface="Arial" pitchFamily="34" charset="0"/>
                        <a:cs typeface="Arial" pitchFamily="34" charset="0"/>
                      </a:endParaRPr>
                    </a:p>
                  </a:txBody>
                  <a:tcPr marL="8578" marR="8578" marT="8578" marB="0" anchor="b"/>
                </a:tc>
                <a:tc>
                  <a:txBody>
                    <a:bodyPr/>
                    <a:lstStyle/>
                    <a:p>
                      <a:pPr algn="l" fontAlgn="b"/>
                      <a:r>
                        <a:rPr lang="en-US" sz="1600" u="none" strike="noStrike" dirty="0">
                          <a:latin typeface="Arial" pitchFamily="34" charset="0"/>
                          <a:cs typeface="Arial" pitchFamily="34" charset="0"/>
                        </a:rPr>
                        <a:t>Uploads data to a specific Web address</a:t>
                      </a:r>
                      <a:endParaRPr lang="en-US" sz="1600" b="0" i="0" u="none" strike="noStrike" dirty="0">
                        <a:solidFill>
                          <a:srgbClr val="373641"/>
                        </a:solidFill>
                        <a:latin typeface="Arial" pitchFamily="34" charset="0"/>
                        <a:cs typeface="Arial" pitchFamily="34" charset="0"/>
                      </a:endParaRPr>
                    </a:p>
                  </a:txBody>
                  <a:tcPr marL="8578" marR="8578" marT="8578" marB="0" anchor="b"/>
                </a:tc>
              </a:tr>
              <a:tr h="576425">
                <a:tc>
                  <a:txBody>
                    <a:bodyPr/>
                    <a:lstStyle/>
                    <a:p>
                      <a:pPr algn="l" fontAlgn="b"/>
                      <a:r>
                        <a:rPr lang="en-US" sz="1600" u="none" strike="noStrike" dirty="0">
                          <a:latin typeface="Arial" pitchFamily="34" charset="0"/>
                          <a:cs typeface="Arial" pitchFamily="34" charset="0"/>
                        </a:rPr>
                        <a:t>DELETE</a:t>
                      </a:r>
                      <a:endParaRPr lang="en-US" sz="1600" b="0" i="0" u="none" strike="noStrike" dirty="0">
                        <a:solidFill>
                          <a:srgbClr val="373641"/>
                        </a:solidFill>
                        <a:latin typeface="Arial" pitchFamily="34" charset="0"/>
                        <a:cs typeface="Arial" pitchFamily="34" charset="0"/>
                      </a:endParaRPr>
                    </a:p>
                  </a:txBody>
                  <a:tcPr marL="8578" marR="8578" marT="8578" marB="0" anchor="b"/>
                </a:tc>
                <a:tc>
                  <a:txBody>
                    <a:bodyPr/>
                    <a:lstStyle/>
                    <a:p>
                      <a:pPr algn="l" fontAlgn="b"/>
                      <a:r>
                        <a:rPr lang="en-US" sz="1600" u="none" strike="noStrike" dirty="0">
                          <a:latin typeface="Arial" pitchFamily="34" charset="0"/>
                          <a:cs typeface="Arial" pitchFamily="34" charset="0"/>
                        </a:rPr>
                        <a:t>Removes a specified resource</a:t>
                      </a:r>
                      <a:endParaRPr lang="en-US" sz="1600" b="0" i="0" u="none" strike="noStrike" dirty="0">
                        <a:solidFill>
                          <a:srgbClr val="373641"/>
                        </a:solidFill>
                        <a:latin typeface="Arial" pitchFamily="34" charset="0"/>
                        <a:cs typeface="Arial" pitchFamily="34" charset="0"/>
                      </a:endParaRPr>
                    </a:p>
                  </a:txBody>
                  <a:tcPr marL="8578" marR="8578" marT="8578" marB="0" anchor="b"/>
                </a:tc>
              </a:tr>
              <a:tr h="576425">
                <a:tc>
                  <a:txBody>
                    <a:bodyPr/>
                    <a:lstStyle/>
                    <a:p>
                      <a:pPr algn="l" fontAlgn="b"/>
                      <a:r>
                        <a:rPr lang="en-US" sz="1600" u="none" strike="noStrike" dirty="0">
                          <a:latin typeface="Arial" pitchFamily="34" charset="0"/>
                          <a:cs typeface="Arial" pitchFamily="34" charset="0"/>
                        </a:rPr>
                        <a:t>OPTIONS</a:t>
                      </a:r>
                      <a:endParaRPr lang="en-US" sz="1600" b="0" i="0" u="none" strike="noStrike" dirty="0">
                        <a:solidFill>
                          <a:srgbClr val="373641"/>
                        </a:solidFill>
                        <a:latin typeface="Arial" pitchFamily="34" charset="0"/>
                        <a:cs typeface="Arial" pitchFamily="34" charset="0"/>
                      </a:endParaRPr>
                    </a:p>
                  </a:txBody>
                  <a:tcPr marL="8578" marR="8578" marT="8578" marB="0" anchor="b"/>
                </a:tc>
                <a:tc>
                  <a:txBody>
                    <a:bodyPr/>
                    <a:lstStyle/>
                    <a:p>
                      <a:pPr algn="l" fontAlgn="b"/>
                      <a:r>
                        <a:rPr lang="en-US" sz="1600" u="none" strike="noStrike" dirty="0">
                          <a:latin typeface="Arial" pitchFamily="34" charset="0"/>
                          <a:cs typeface="Arial" pitchFamily="34" charset="0"/>
                        </a:rPr>
                        <a:t>Fetches a list of methods supported by the server</a:t>
                      </a:r>
                      <a:endParaRPr lang="en-US" sz="1600" b="0" i="0" u="none" strike="noStrike" dirty="0">
                        <a:solidFill>
                          <a:srgbClr val="373641"/>
                        </a:solidFill>
                        <a:latin typeface="Arial" pitchFamily="34" charset="0"/>
                        <a:cs typeface="Arial" pitchFamily="34" charset="0"/>
                      </a:endParaRPr>
                    </a:p>
                  </a:txBody>
                  <a:tcPr marL="8578" marR="8578" marT="8578" marB="0" anchor="b"/>
                </a:tc>
              </a:tr>
            </a:tbl>
          </a:graphicData>
        </a:graphic>
      </p:graphicFrame>
    </p:spTree>
  </p:cSld>
  <p:clrMapOvr>
    <a:masterClrMapping/>
  </p:clrMapOvr>
  <p:transition spd="slow"/>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69" y="110888"/>
            <a:ext cx="8032638" cy="716431"/>
          </a:xfrm>
        </p:spPr>
        <p:txBody>
          <a:bodyPr/>
          <a:lstStyle/>
          <a:p>
            <a:r>
              <a:rPr lang="en-US" dirty="0" smtClean="0"/>
              <a:t>HTTP Basics (3 of 4)</a:t>
            </a:r>
            <a:endParaRPr lang="en-US" dirty="0"/>
          </a:p>
        </p:txBody>
      </p:sp>
      <p:sp>
        <p:nvSpPr>
          <p:cNvPr id="4" name="Content Placeholder 3"/>
          <p:cNvSpPr>
            <a:spLocks noGrp="1"/>
          </p:cNvSpPr>
          <p:nvPr>
            <p:ph type="body" sz="half" idx="2"/>
          </p:nvPr>
        </p:nvSpPr>
        <p:spPr>
          <a:xfrm>
            <a:off x="159655" y="832869"/>
            <a:ext cx="4296232" cy="5330158"/>
          </a:xfrm>
        </p:spPr>
        <p:txBody>
          <a:bodyPr>
            <a:noAutofit/>
          </a:bodyPr>
          <a:lstStyle/>
          <a:p>
            <a:pPr marL="342900" indent="-342900">
              <a:buFont typeface="Arial" pitchFamily="34" charset="0"/>
              <a:buChar char="•"/>
            </a:pPr>
            <a:r>
              <a:rPr lang="en-US" sz="2600" dirty="0" smtClean="0"/>
              <a:t>An </a:t>
            </a:r>
            <a:r>
              <a:rPr lang="en-US" sz="2600" b="1" dirty="0" smtClean="0"/>
              <a:t>HTTP session </a:t>
            </a:r>
            <a:r>
              <a:rPr lang="en-US" sz="2600" dirty="0" smtClean="0"/>
              <a:t>is a sequence of transactions most commonly used to request data from a Web server and return the files needed to display a Web page in a browser window</a:t>
            </a:r>
          </a:p>
          <a:p>
            <a:pPr marL="342900" indent="-342900">
              <a:buFont typeface="Arial" pitchFamily="34" charset="0"/>
              <a:buChar char="•"/>
            </a:pPr>
            <a:r>
              <a:rPr lang="en-US" sz="2600" dirty="0" smtClean="0"/>
              <a:t>Because the server does not “remember” its state from one session to the next, HTTP is called a </a:t>
            </a:r>
            <a:r>
              <a:rPr lang="en-US" sz="2600" b="1" dirty="0" smtClean="0"/>
              <a:t>stateless protocol</a:t>
            </a:r>
          </a:p>
        </p:txBody>
      </p:sp>
      <p:pic>
        <p:nvPicPr>
          <p:cNvPr id="5" name="Picture 4" descr="An illustration with two sections depicts the HTTP sessions. The first section depicts the session one. A callout pointing the Client device, the system reads “Hi! My name is Mac. Get me a Web page.” A document is shown between the client device and the web server that is represented as a stack of rectangles. A callout pointing the web server reads “Sure, Mac. Here’s the page you want. End of session.” &#10;The second section depicts the session two. A callout pointing the Client device, the system reads “Now I need the image for that page.” A photo is directed to the web server represented by a stack of rectangles. A callout pointing the web server reads “Huh? Who are you? Here is the image anyway.” "/>
          <p:cNvPicPr>
            <a:picLocks noChangeAspect="1"/>
          </p:cNvPicPr>
          <p:nvPr/>
        </p:nvPicPr>
        <p:blipFill>
          <a:blip r:embed="rId3" cstate="print"/>
          <a:stretch>
            <a:fillRect/>
          </a:stretch>
        </p:blipFill>
        <p:spPr>
          <a:xfrm>
            <a:off x="4664053" y="1693101"/>
            <a:ext cx="4321508" cy="2675699"/>
          </a:xfrm>
          <a:prstGeom prst="rect">
            <a:avLst/>
          </a:prstGeom>
        </p:spPr>
      </p:pic>
    </p:spTree>
  </p:cSld>
  <p:clrMapOvr>
    <a:masterClrMapping/>
  </p:clrMapOvr>
  <p:transition spd="slow"/>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69" y="96375"/>
            <a:ext cx="8032638" cy="745460"/>
          </a:xfrm>
        </p:spPr>
        <p:txBody>
          <a:bodyPr/>
          <a:lstStyle/>
          <a:p>
            <a:r>
              <a:rPr lang="en-US" dirty="0" smtClean="0"/>
              <a:t>HTTP Basics (4 of 4)</a:t>
            </a:r>
            <a:endParaRPr lang="en-US" dirty="0"/>
          </a:p>
        </p:txBody>
      </p:sp>
      <p:sp>
        <p:nvSpPr>
          <p:cNvPr id="4" name="Content Placeholder 3"/>
          <p:cNvSpPr>
            <a:spLocks noGrp="1"/>
          </p:cNvSpPr>
          <p:nvPr>
            <p:ph type="body" sz="half" idx="2"/>
          </p:nvPr>
        </p:nvSpPr>
        <p:spPr>
          <a:xfrm>
            <a:off x="275771" y="870876"/>
            <a:ext cx="8636000" cy="2960913"/>
          </a:xfrm>
        </p:spPr>
        <p:txBody>
          <a:bodyPr>
            <a:normAutofit/>
          </a:bodyPr>
          <a:lstStyle/>
          <a:p>
            <a:pPr marL="342900" indent="-342900">
              <a:buFont typeface="Arial" pitchFamily="34" charset="0"/>
              <a:buChar char="•"/>
            </a:pPr>
            <a:r>
              <a:rPr lang="en-US" sz="2600" dirty="0" smtClean="0"/>
              <a:t>A Web server’s response to a browser’s request includes an </a:t>
            </a:r>
            <a:r>
              <a:rPr lang="en-US" sz="2600" b="1" dirty="0" smtClean="0"/>
              <a:t>HTTP status code </a:t>
            </a:r>
            <a:r>
              <a:rPr lang="en-US" sz="2600" dirty="0" smtClean="0"/>
              <a:t>that indicates whether the browser’s request could be fulfilled; the status code 200 means that the request was fulfilled</a:t>
            </a:r>
          </a:p>
          <a:p>
            <a:pPr marL="342900" indent="-342900">
              <a:buFont typeface="Arial" pitchFamily="34" charset="0"/>
              <a:buChar char="•"/>
            </a:pPr>
            <a:r>
              <a:rPr lang="en-US" sz="2600" dirty="0" smtClean="0"/>
              <a:t>A “404 Not Found” message is displayed when a Web server sends a 404 status code indicating a source doesn’t exist</a:t>
            </a:r>
          </a:p>
        </p:txBody>
      </p:sp>
      <p:pic>
        <p:nvPicPr>
          <p:cNvPr id="5" name="Picture 4" descr="A screenshot of the browser window displaying the 404 status code. The screen shows the heading “The Global Chef” with a search box to the right. Below the heading is the 404 status code with text that reads “The page you requested is not at this site Try one of the links above or use the search box to find what you’re looking for:” A photo of an empty plate placed on a mat is shown on the screen. "/>
          <p:cNvPicPr>
            <a:picLocks noChangeAspect="1"/>
          </p:cNvPicPr>
          <p:nvPr/>
        </p:nvPicPr>
        <p:blipFill>
          <a:blip r:embed="rId3" cstate="print"/>
          <a:stretch>
            <a:fillRect/>
          </a:stretch>
        </p:blipFill>
        <p:spPr>
          <a:xfrm>
            <a:off x="2786899" y="3991429"/>
            <a:ext cx="3017652" cy="2090056"/>
          </a:xfrm>
          <a:prstGeom prst="rect">
            <a:avLst/>
          </a:prstGeom>
        </p:spPr>
      </p:pic>
    </p:spTree>
  </p:cSld>
  <p:clrMapOvr>
    <a:masterClrMapping/>
  </p:clrMapOvr>
  <p:transition spd="slow"/>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Cookies (1 of 4)</a:t>
            </a:r>
            <a:endParaRPr lang="en-US" dirty="0"/>
          </a:p>
        </p:txBody>
      </p:sp>
      <p:sp>
        <p:nvSpPr>
          <p:cNvPr id="3" name="Content Placeholder 2"/>
          <p:cNvSpPr>
            <a:spLocks noGrp="1"/>
          </p:cNvSpPr>
          <p:nvPr>
            <p:ph type="body" idx="4294967295"/>
          </p:nvPr>
        </p:nvSpPr>
        <p:spPr>
          <a:xfrm>
            <a:off x="228600" y="1295400"/>
            <a:ext cx="8763000" cy="4830763"/>
          </a:xfrm>
        </p:spPr>
        <p:txBody>
          <a:bodyPr>
            <a:normAutofit/>
          </a:bodyPr>
          <a:lstStyle/>
          <a:p>
            <a:r>
              <a:rPr lang="en-US" sz="2600" dirty="0"/>
              <a:t>A </a:t>
            </a:r>
            <a:r>
              <a:rPr lang="en-US" sz="2600" b="1" dirty="0"/>
              <a:t>cookie</a:t>
            </a:r>
            <a:r>
              <a:rPr lang="en-US" sz="2600" dirty="0"/>
              <a:t> (technically an HTTP cookie) is a small chunk of data generated by a Web server and stored as a text file in memory or on disk</a:t>
            </a:r>
          </a:p>
          <a:p>
            <a:r>
              <a:rPr lang="en-US" sz="2600" dirty="0"/>
              <a:t>Web sites use cookies to:</a:t>
            </a:r>
          </a:p>
          <a:p>
            <a:pPr lvl="1"/>
            <a:r>
              <a:rPr lang="en-US" dirty="0"/>
              <a:t>Monitor your path through a site</a:t>
            </a:r>
          </a:p>
          <a:p>
            <a:pPr lvl="1"/>
            <a:r>
              <a:rPr lang="en-US" dirty="0"/>
              <a:t>Gather information</a:t>
            </a:r>
          </a:p>
          <a:p>
            <a:pPr lvl="1"/>
            <a:r>
              <a:rPr lang="en-US" dirty="0"/>
              <a:t>Collect personal information</a:t>
            </a:r>
          </a:p>
          <a:p>
            <a:pPr lvl="1"/>
            <a:r>
              <a:rPr lang="en-US" dirty="0"/>
              <a:t>Verify that you have logged into a site using a valid </a:t>
            </a:r>
            <a:r>
              <a:rPr lang="en-US" dirty="0" smtClean="0"/>
              <a:t>ID</a:t>
            </a:r>
            <a:endParaRPr lang="en-US" dirty="0"/>
          </a:p>
        </p:txBody>
      </p: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Cookies (2 of 4)</a:t>
            </a:r>
            <a:endParaRPr lang="en-US" dirty="0"/>
          </a:p>
        </p:txBody>
      </p:sp>
      <p:sp>
        <p:nvSpPr>
          <p:cNvPr id="3" name="Content Placeholder 2"/>
          <p:cNvSpPr>
            <a:spLocks noGrp="1"/>
          </p:cNvSpPr>
          <p:nvPr>
            <p:ph type="body" idx="4294967295"/>
          </p:nvPr>
        </p:nvSpPr>
        <p:spPr>
          <a:xfrm>
            <a:off x="228600" y="1295400"/>
            <a:ext cx="8763000" cy="4830763"/>
          </a:xfrm>
        </p:spPr>
        <p:txBody>
          <a:bodyPr>
            <a:normAutofit/>
          </a:bodyPr>
          <a:lstStyle/>
          <a:p>
            <a:r>
              <a:rPr lang="en-US" sz="2600" dirty="0"/>
              <a:t>There are two kinds of cookies: session cookies and persistent cookies</a:t>
            </a:r>
          </a:p>
          <a:p>
            <a:pPr lvl="1"/>
            <a:r>
              <a:rPr lang="en-US" b="1" dirty="0"/>
              <a:t>Session cookies</a:t>
            </a:r>
            <a:r>
              <a:rPr lang="en-US" dirty="0"/>
              <a:t> – cookies stored in memory and deleted when the browser is closed</a:t>
            </a:r>
          </a:p>
          <a:p>
            <a:pPr lvl="1"/>
            <a:r>
              <a:rPr lang="en-US" b="1" dirty="0"/>
              <a:t>Persistent cookies</a:t>
            </a:r>
            <a:r>
              <a:rPr lang="en-US" dirty="0"/>
              <a:t> – cookies that are stored on a device after a session ends; some are programmed to time out after a designated </a:t>
            </a:r>
            <a:r>
              <a:rPr lang="en-US" dirty="0" smtClean="0"/>
              <a:t>date</a:t>
            </a:r>
            <a:endParaRPr lang="en-US" dirty="0"/>
          </a:p>
        </p:txBody>
      </p:sp>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69" y="81860"/>
            <a:ext cx="8032638" cy="730945"/>
          </a:xfrm>
        </p:spPr>
        <p:txBody>
          <a:bodyPr/>
          <a:lstStyle/>
          <a:p>
            <a:r>
              <a:rPr lang="en-US" dirty="0" smtClean="0"/>
              <a:t>Cookies (3 of 4)</a:t>
            </a:r>
            <a:endParaRPr lang="en-US" dirty="0"/>
          </a:p>
        </p:txBody>
      </p:sp>
      <p:sp>
        <p:nvSpPr>
          <p:cNvPr id="4" name="Content Placeholder 3"/>
          <p:cNvSpPr>
            <a:spLocks noGrp="1"/>
          </p:cNvSpPr>
          <p:nvPr>
            <p:ph type="body" sz="half" idx="2"/>
          </p:nvPr>
        </p:nvSpPr>
        <p:spPr>
          <a:xfrm>
            <a:off x="217714" y="870874"/>
            <a:ext cx="2960915" cy="5297697"/>
          </a:xfrm>
        </p:spPr>
        <p:txBody>
          <a:bodyPr>
            <a:normAutofit/>
          </a:bodyPr>
          <a:lstStyle/>
          <a:p>
            <a:pPr marL="342900" indent="-342900">
              <a:buFont typeface="Arial" pitchFamily="34" charset="0"/>
              <a:buChar char="•"/>
            </a:pPr>
            <a:r>
              <a:rPr lang="en-US" sz="2600" dirty="0" smtClean="0"/>
              <a:t>A </a:t>
            </a:r>
            <a:r>
              <a:rPr lang="en-US" sz="2600" b="1" dirty="0" smtClean="0"/>
              <a:t>first-party</a:t>
            </a:r>
            <a:r>
              <a:rPr lang="en-US" sz="2600" dirty="0" smtClean="0"/>
              <a:t> </a:t>
            </a:r>
            <a:r>
              <a:rPr lang="en-US" sz="2600" b="1" dirty="0" smtClean="0"/>
              <a:t>cookie</a:t>
            </a:r>
            <a:r>
              <a:rPr lang="en-US" sz="2600" dirty="0" smtClean="0"/>
              <a:t> is set by the domain that hosts a Web page</a:t>
            </a:r>
          </a:p>
          <a:p>
            <a:pPr marL="342900" indent="-342900">
              <a:buFont typeface="Arial" pitchFamily="34" charset="0"/>
              <a:buChar char="•"/>
            </a:pPr>
            <a:r>
              <a:rPr lang="en-US" sz="2600" dirty="0" smtClean="0"/>
              <a:t>A </a:t>
            </a:r>
            <a:r>
              <a:rPr lang="en-US" sz="2600" b="1" dirty="0" smtClean="0"/>
              <a:t>third-party</a:t>
            </a:r>
            <a:r>
              <a:rPr lang="en-US" sz="2600" dirty="0" smtClean="0"/>
              <a:t> </a:t>
            </a:r>
            <a:r>
              <a:rPr lang="en-US" sz="2600" b="1" dirty="0" smtClean="0"/>
              <a:t>cookie</a:t>
            </a:r>
            <a:r>
              <a:rPr lang="en-US" sz="2600" dirty="0" smtClean="0"/>
              <a:t> is set by a site other than the one you connected to</a:t>
            </a:r>
          </a:p>
        </p:txBody>
      </p:sp>
      <p:pic>
        <p:nvPicPr>
          <p:cNvPr id="5" name="Picture 4" descr="An illustration depicts the steps to use the third-party cookies to create profiles. Step one with text that reads “Suppose you connect to GlobalChef.com. It sets a cookie that’s called a first party cookie because it came from a site that you deliberately accessed.” depicts a screenshot of a web page titled “The Global Chef” with Fatbusters Ad at the top. Step one points to the step two with text that reads “Globa lChef. Com also displays an ad from FatBusters.com. FatBusters is part of an ad network called WeSeeU. The ad sets a cookie for WeSeeU.com. That cookie might seem innocent, but just wait.”&#10;Step three with text that reads “Next, you visit Sports.com, where there is an ad for SlimSlurp, another member of the WeSeeU ad network. Now your device is accumulating WeSeeU cookies.” depicts a screenshot of a web page with Slimslurp Ad at the top. Step two and step three point to a system, which points to step four with text that reads “The third-party WeSeeU ad company collects ad cookies and creates a profile: “Likes food and sports, needs to diet.” It will now be able to place ads for diet products on any site you visit that is affiliated with WeSeeU.” Step 4 depicts an illustration of a stack of rectangles. "/>
          <p:cNvPicPr>
            <a:picLocks noChangeAspect="1"/>
          </p:cNvPicPr>
          <p:nvPr/>
        </p:nvPicPr>
        <p:blipFill>
          <a:blip r:embed="rId3" cstate="print"/>
          <a:stretch>
            <a:fillRect/>
          </a:stretch>
        </p:blipFill>
        <p:spPr>
          <a:xfrm>
            <a:off x="3686946" y="1003604"/>
            <a:ext cx="5282883" cy="5093934"/>
          </a:xfrm>
          <a:prstGeom prst="rect">
            <a:avLst/>
          </a:prstGeom>
        </p:spPr>
      </p:pic>
    </p:spTree>
  </p:cSld>
  <p:clrMapOvr>
    <a:masterClrMapping/>
  </p:clrMapOvr>
  <p:transition spd="slow"/>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69" y="81861"/>
            <a:ext cx="8032638" cy="774488"/>
          </a:xfrm>
        </p:spPr>
        <p:txBody>
          <a:bodyPr/>
          <a:lstStyle/>
          <a:p>
            <a:r>
              <a:rPr lang="en-US" dirty="0" smtClean="0"/>
              <a:t>Cookies (4 of 4)</a:t>
            </a:r>
            <a:endParaRPr lang="en-US" dirty="0"/>
          </a:p>
        </p:txBody>
      </p:sp>
      <p:pic>
        <p:nvPicPr>
          <p:cNvPr id="5" name="Picture 4" descr="An illustration with two screenshots depicts the steps to block third-party cookies. Screenshot one shows the settings window listing the various options. The supporting text pointing the text box listed under the heading “Default browser” reads “1. Access Settings and Show Advanced Settings. Next, select the Content settings button.” &#10;The second screenshot depicts the settings window displaying the cookies listed under the heading “Content settings.” Three radio buttons are listed under the heading cookies. The supporting text pointing the cookies reads “2. Select the option for blocking third-party cookies.”&#10;"/>
          <p:cNvPicPr>
            <a:picLocks noChangeAspect="1"/>
          </p:cNvPicPr>
          <p:nvPr/>
        </p:nvPicPr>
        <p:blipFill>
          <a:blip r:embed="rId3" cstate="print"/>
          <a:stretch>
            <a:fillRect/>
          </a:stretch>
        </p:blipFill>
        <p:spPr>
          <a:xfrm>
            <a:off x="288844" y="896159"/>
            <a:ext cx="5415270" cy="2639893"/>
          </a:xfrm>
          <a:prstGeom prst="rect">
            <a:avLst/>
          </a:prstGeom>
        </p:spPr>
      </p:pic>
      <p:pic>
        <p:nvPicPr>
          <p:cNvPr id="6" name="Picture 2" descr="An illustration with two screenshots depicts the steps to view cookies. The first screenshot depicts the settings window displaying the button listed under the heading “Privacy.” The supporting text pointing the button labeled “Content Settings” reads “1. Access Settings and Show Advanced Settings. Next, select the Content settings button.” &#10;The second screenshot shows the settings window displaying the list of cookies and content and the site data for the selecting cookies. The supporting text pointing the list of cookies in the left pane reads “2. After selecting All cookies and site data, you will see a list of cookies. Select any cookie.” The cookies content and the site data of the selected cookies is displayed in the right pane. The supporting text pointing the right pane reads “3. The contents of the cookie are displayed her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962404" y="3646717"/>
            <a:ext cx="4934857" cy="24996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69" y="110889"/>
            <a:ext cx="8032638" cy="745460"/>
          </a:xfrm>
        </p:spPr>
        <p:txBody>
          <a:bodyPr/>
          <a:lstStyle/>
          <a:p>
            <a:r>
              <a:rPr lang="en-US" dirty="0" smtClean="0"/>
              <a:t>HTTPs (1 of 3)</a:t>
            </a:r>
            <a:endParaRPr lang="en-US" dirty="0"/>
          </a:p>
        </p:txBody>
      </p:sp>
      <p:sp>
        <p:nvSpPr>
          <p:cNvPr id="4" name="Content Placeholder 3"/>
          <p:cNvSpPr>
            <a:spLocks noGrp="1"/>
          </p:cNvSpPr>
          <p:nvPr>
            <p:ph type="body" sz="half" idx="2"/>
          </p:nvPr>
        </p:nvSpPr>
        <p:spPr>
          <a:xfrm>
            <a:off x="519169" y="943445"/>
            <a:ext cx="8349060" cy="1654628"/>
          </a:xfrm>
        </p:spPr>
        <p:txBody>
          <a:bodyPr>
            <a:noAutofit/>
          </a:bodyPr>
          <a:lstStyle/>
          <a:p>
            <a:pPr marL="342900" indent="-342900">
              <a:buFont typeface="Arial" pitchFamily="34" charset="0"/>
              <a:buChar char="•"/>
            </a:pPr>
            <a:r>
              <a:rPr lang="en-US" sz="2600" dirty="0" smtClean="0"/>
              <a:t>The data that you transmit to a Web server can be secured if it is sent over an </a:t>
            </a:r>
            <a:r>
              <a:rPr lang="en-US" sz="2600" b="1" dirty="0" smtClean="0"/>
              <a:t>HTTP Secure </a:t>
            </a:r>
            <a:r>
              <a:rPr lang="en-US" sz="2600" dirty="0" smtClean="0"/>
              <a:t>connection, which encrypts the data stream between client devices and servers</a:t>
            </a:r>
          </a:p>
        </p:txBody>
      </p:sp>
      <p:pic>
        <p:nvPicPr>
          <p:cNvPr id="5" name="Picture 2" descr="An illustration with two screenshots shows the tips to verify a secure connection. The first screenshot depicts the Google Chrome browser showing the Amazon web page. The address bar with text that reads “https://www.amazon.com” is highlighted.  A green colored lock symbol is to the left of the address. The second screenshot depicts the Microsoft Edge browser showing the Amazon web page. The address bar with text that reads “amazon.com” is highlighted.  A gray colored lock symbol is to the left of the addres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82576" y="2750054"/>
            <a:ext cx="5632624" cy="33241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69" y="114300"/>
            <a:ext cx="8032638" cy="663137"/>
          </a:xfrm>
        </p:spPr>
        <p:txBody>
          <a:bodyPr/>
          <a:lstStyle/>
          <a:p>
            <a:r>
              <a:rPr lang="en-US" dirty="0" smtClean="0"/>
              <a:t>Web Overview (2 of 2)</a:t>
            </a:r>
            <a:endParaRPr lang="en-US" dirty="0"/>
          </a:p>
        </p:txBody>
      </p:sp>
      <p:sp>
        <p:nvSpPr>
          <p:cNvPr id="4" name="Content Placeholder 3"/>
          <p:cNvSpPr>
            <a:spLocks noGrp="1"/>
          </p:cNvSpPr>
          <p:nvPr>
            <p:ph type="body" sz="half" idx="2"/>
          </p:nvPr>
        </p:nvSpPr>
        <p:spPr>
          <a:xfrm>
            <a:off x="330200" y="1217380"/>
            <a:ext cx="4076700" cy="4777014"/>
          </a:xfrm>
        </p:spPr>
        <p:txBody>
          <a:bodyPr>
            <a:noAutofit/>
          </a:bodyPr>
          <a:lstStyle/>
          <a:p>
            <a:pPr marL="342900" indent="-342900">
              <a:buFont typeface="Arial" pitchFamily="34" charset="0"/>
              <a:buChar char="•"/>
            </a:pPr>
            <a:r>
              <a:rPr lang="en-US" sz="2600" dirty="0" smtClean="0"/>
              <a:t>The World Wide Web (usually referred to simply as the Web) is a collection of HTML documents, images, videos, and sound files that can be linked to each other and accessed over the Internet using a protocol called HTTP</a:t>
            </a:r>
          </a:p>
        </p:txBody>
      </p:sp>
      <p:pic>
        <p:nvPicPr>
          <p:cNvPr id="5" name="Picture 4" descr="ut for Web pages.”&#10;“HTTP: A standard protocol for communication between browsers and Web servers.”&#10;“URLs: The unique identifiers for Web pages.”&#10;“BROWSERS: The software used to get and display Web pages.”&#10;“HYPERTEXT LINKS: The set of connections between Web pages.”"/>
          <p:cNvPicPr>
            <a:picLocks noChangeAspect="1"/>
          </p:cNvPicPr>
          <p:nvPr/>
        </p:nvPicPr>
        <p:blipFill>
          <a:blip r:embed="rId3" cstate="print"/>
          <a:stretch>
            <a:fillRect/>
          </a:stretch>
        </p:blipFill>
        <p:spPr>
          <a:xfrm>
            <a:off x="5196114" y="978806"/>
            <a:ext cx="3452800" cy="5171622"/>
          </a:xfrm>
          <a:prstGeom prst="rect">
            <a:avLst/>
          </a:prstGeom>
        </p:spPr>
      </p:pic>
    </p:spTree>
  </p:cSld>
  <p:clrMapOvr>
    <a:masterClrMapping/>
  </p:clrMapOvr>
  <p:transition spd="slow"/>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69" y="125402"/>
            <a:ext cx="8032638" cy="803517"/>
          </a:xfrm>
        </p:spPr>
        <p:txBody>
          <a:bodyPr/>
          <a:lstStyle/>
          <a:p>
            <a:r>
              <a:rPr lang="en-US" dirty="0" smtClean="0"/>
              <a:t>HTTPs (2 of 3)</a:t>
            </a:r>
            <a:endParaRPr lang="en-US" dirty="0"/>
          </a:p>
        </p:txBody>
      </p:sp>
      <p:sp>
        <p:nvSpPr>
          <p:cNvPr id="4" name="Content Placeholder 3"/>
          <p:cNvSpPr>
            <a:spLocks noGrp="1"/>
          </p:cNvSpPr>
          <p:nvPr>
            <p:ph type="body" sz="half" idx="2"/>
          </p:nvPr>
        </p:nvSpPr>
        <p:spPr>
          <a:xfrm>
            <a:off x="348344" y="972469"/>
            <a:ext cx="8577942" cy="2162618"/>
          </a:xfrm>
        </p:spPr>
        <p:txBody>
          <a:bodyPr>
            <a:normAutofit/>
          </a:bodyPr>
          <a:lstStyle/>
          <a:p>
            <a:pPr marL="342900" indent="-342900">
              <a:buFont typeface="Arial" pitchFamily="34" charset="0"/>
              <a:buChar char="•"/>
            </a:pPr>
            <a:r>
              <a:rPr lang="en-US" sz="2600" dirty="0" smtClean="0"/>
              <a:t>Sites that use HTTP Secure are required to present an SSL certificate to the browser; this helps the browser verify that the site is not pretending to be another site</a:t>
            </a:r>
          </a:p>
          <a:p>
            <a:pPr marL="342900" indent="-342900">
              <a:buFont typeface="Arial" pitchFamily="34" charset="0"/>
              <a:buChar char="•"/>
            </a:pPr>
            <a:r>
              <a:rPr lang="en-US" sz="2600" dirty="0" smtClean="0"/>
              <a:t>Look for these certificate icons when you want secure browsing:</a:t>
            </a:r>
            <a:endParaRPr lang="en-US" sz="2600" dirty="0"/>
          </a:p>
        </p:txBody>
      </p:sp>
      <p:pic>
        <p:nvPicPr>
          <p:cNvPr id="5" name="Picture 2" descr="An illustration depicts the SSL certificate icons and their description. The first icon is represented by lock symbol and the associated text reads “The site’s certificate is valid and its identity has been verified by a trusted third-party authority. The data you send to the site will be encrypted. Confirm that the URL is correct to avoid sending data to a fake site.” &#10;The second icon is represented by information symbol (represented as “I” enclosed in a circle) and the associated text reads “The site is using HTTP, not HTTPS, to exchange data with your browser. Data that you send to this site is not encrypted. You might try changing http:// to https:// in the address bar to see if there is a secure version of the site.&#10;The third icon is represented by warning message symbol (represented as a triangle on a triangle) and the associated text reads “Google Chrome has detected problems with the site’s certificate. Avoid using the site. If you decide to proceed, realize that your private information is at risk.”"/>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48114" y="3345533"/>
            <a:ext cx="4938486" cy="27930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69" y="110888"/>
            <a:ext cx="8032638" cy="687403"/>
          </a:xfrm>
        </p:spPr>
        <p:txBody>
          <a:bodyPr/>
          <a:lstStyle/>
          <a:p>
            <a:r>
              <a:rPr lang="en-US" dirty="0" smtClean="0"/>
              <a:t>HTTPs (3 of 3)</a:t>
            </a:r>
            <a:endParaRPr lang="en-US" dirty="0"/>
          </a:p>
        </p:txBody>
      </p:sp>
      <p:sp>
        <p:nvSpPr>
          <p:cNvPr id="4" name="Content Placeholder 3"/>
          <p:cNvSpPr>
            <a:spLocks noGrp="1"/>
          </p:cNvSpPr>
          <p:nvPr>
            <p:ph type="body" sz="half" idx="2"/>
          </p:nvPr>
        </p:nvSpPr>
        <p:spPr>
          <a:xfrm>
            <a:off x="174172" y="1059542"/>
            <a:ext cx="4499427" cy="5065486"/>
          </a:xfrm>
        </p:spPr>
        <p:txBody>
          <a:bodyPr>
            <a:noAutofit/>
          </a:bodyPr>
          <a:lstStyle/>
          <a:p>
            <a:pPr marL="342900" indent="-342900">
              <a:buFont typeface="Arial" pitchFamily="34" charset="0"/>
              <a:buChar char="•"/>
            </a:pPr>
            <a:r>
              <a:rPr lang="en-US" sz="2600" dirty="0" smtClean="0"/>
              <a:t>HTTP Secure is based on HTTP and a public key encryption technology called SSL/TLS</a:t>
            </a:r>
          </a:p>
          <a:p>
            <a:pPr marL="342900" indent="-342900">
              <a:buFont typeface="Arial" pitchFamily="34" charset="0"/>
              <a:buChar char="•"/>
            </a:pPr>
            <a:r>
              <a:rPr lang="en-US" sz="2600" b="1" dirty="0" smtClean="0"/>
              <a:t>Public key encryption </a:t>
            </a:r>
            <a:r>
              <a:rPr lang="en-US" sz="2600" dirty="0" smtClean="0"/>
              <a:t>is a very clever process that requires one key to encrypt data, but a different key to decrypt it; the encryption key can’t be used to decrypt the message</a:t>
            </a:r>
          </a:p>
        </p:txBody>
      </p:sp>
      <p:pic>
        <p:nvPicPr>
          <p:cNvPr id="5" name="Picture 4" descr="An illustration depicts the process of Public Key Encryption. Step one with text that reads “James sends the Public key to JoBeth, but he keeps a private key.” points to step 2 with text that reads “The public key can be used only to encrypt a message. It cannot be used to decrypt one.” The arrow is associated with an illustration of the key. Step 3 with text that reads “JoBeth uses the public key to encrypt a message, which she sends back to James.” depicts an illustration of a user and a lock symbol. Step 3 points to step 5 with text that reads “James can decrypt the message using his private key.” The arrow pointing step 3 to step 5 is associated with step 4 with text that reads “If the message and public key are intercepted by Draco, he cannot decrypt the message because he does not have the private key.” Step 4 depicts an illustration of a hacker marked with a cross. Step five depicts an illustration of a user and a key. "/>
          <p:cNvPicPr>
            <a:picLocks noChangeAspect="1"/>
          </p:cNvPicPr>
          <p:nvPr/>
        </p:nvPicPr>
        <p:blipFill>
          <a:blip r:embed="rId3" cstate="print"/>
          <a:stretch>
            <a:fillRect/>
          </a:stretch>
        </p:blipFill>
        <p:spPr>
          <a:xfrm>
            <a:off x="5167086" y="1734458"/>
            <a:ext cx="3734494" cy="3211318"/>
          </a:xfrm>
          <a:prstGeom prst="rect">
            <a:avLst/>
          </a:prstGeom>
        </p:spPr>
      </p:pic>
    </p:spTree>
  </p:cSld>
  <p:clrMapOvr>
    <a:masterClrMapping/>
  </p:clrMapOvr>
  <p:transition spd="slow"/>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Section E: Search Engines</a:t>
            </a:r>
            <a:endParaRPr lang="en-US" dirty="0"/>
          </a:p>
        </p:txBody>
      </p:sp>
      <p:sp>
        <p:nvSpPr>
          <p:cNvPr id="3" name="Content Placeholder 2"/>
          <p:cNvSpPr>
            <a:spLocks noGrp="1"/>
          </p:cNvSpPr>
          <p:nvPr>
            <p:ph type="body" idx="4294967295"/>
          </p:nvPr>
        </p:nvSpPr>
        <p:spPr>
          <a:xfrm>
            <a:off x="228600" y="1295400"/>
            <a:ext cx="8763000" cy="4830763"/>
          </a:xfrm>
        </p:spPr>
        <p:txBody>
          <a:bodyPr>
            <a:normAutofit/>
          </a:bodyPr>
          <a:lstStyle/>
          <a:p>
            <a:r>
              <a:rPr lang="en-US" sz="2600" dirty="0"/>
              <a:t>Search Engine Basics</a:t>
            </a:r>
          </a:p>
          <a:p>
            <a:r>
              <a:rPr lang="en-US" sz="2600" dirty="0"/>
              <a:t>Formulating Searches</a:t>
            </a:r>
          </a:p>
          <a:p>
            <a:r>
              <a:rPr lang="en-US" sz="2600" dirty="0"/>
              <a:t>Search Privacy</a:t>
            </a:r>
          </a:p>
          <a:p>
            <a:r>
              <a:rPr lang="en-US" sz="2600" dirty="0"/>
              <a:t>Using Web-based Source </a:t>
            </a:r>
            <a:r>
              <a:rPr lang="en-US" sz="2600" dirty="0" smtClean="0"/>
              <a:t>Material</a:t>
            </a:r>
            <a:endParaRPr lang="en-US" sz="2600" dirty="0"/>
          </a:p>
        </p:txBody>
      </p:sp>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Section E: Objectives (1 of 3)</a:t>
            </a:r>
            <a:endParaRPr lang="en-US" dirty="0"/>
          </a:p>
        </p:txBody>
      </p:sp>
      <p:sp>
        <p:nvSpPr>
          <p:cNvPr id="3" name="Content Placeholder 2"/>
          <p:cNvSpPr>
            <a:spLocks noGrp="1"/>
          </p:cNvSpPr>
          <p:nvPr>
            <p:ph type="body" idx="4294967295"/>
          </p:nvPr>
        </p:nvSpPr>
        <p:spPr>
          <a:xfrm>
            <a:off x="228600" y="1295400"/>
            <a:ext cx="8763000" cy="4830763"/>
          </a:xfrm>
        </p:spPr>
        <p:txBody>
          <a:bodyPr>
            <a:normAutofit/>
          </a:bodyPr>
          <a:lstStyle/>
          <a:p>
            <a:pPr algn="just"/>
            <a:r>
              <a:rPr lang="en-US" sz="2600" dirty="0"/>
              <a:t>List three popular search engine Web sites</a:t>
            </a:r>
          </a:p>
          <a:p>
            <a:pPr algn="just"/>
            <a:r>
              <a:rPr lang="en-US" sz="2600" dirty="0"/>
              <a:t>List the four components of a search engine</a:t>
            </a:r>
          </a:p>
          <a:p>
            <a:pPr algn="just"/>
            <a:r>
              <a:rPr lang="en-US" sz="2600" dirty="0"/>
              <a:t>Explain how Web crawlers traverse the Web to collect pages for search engines</a:t>
            </a:r>
          </a:p>
          <a:p>
            <a:pPr algn="just"/>
            <a:r>
              <a:rPr lang="en-US" sz="2600" dirty="0"/>
              <a:t>Provide at least three examples of the invisible </a:t>
            </a:r>
            <a:r>
              <a:rPr lang="en-US" sz="2600" dirty="0" smtClean="0"/>
              <a:t>Web</a:t>
            </a:r>
            <a:endParaRPr lang="en-US" sz="2600" dirty="0"/>
          </a:p>
        </p:txBody>
      </p:sp>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Section E: Objectives (2 of 3)</a:t>
            </a:r>
            <a:endParaRPr lang="en-US" dirty="0"/>
          </a:p>
        </p:txBody>
      </p:sp>
      <p:sp>
        <p:nvSpPr>
          <p:cNvPr id="3" name="Content Placeholder 2"/>
          <p:cNvSpPr>
            <a:spLocks noGrp="1"/>
          </p:cNvSpPr>
          <p:nvPr>
            <p:ph type="body" idx="4294967295"/>
          </p:nvPr>
        </p:nvSpPr>
        <p:spPr>
          <a:xfrm>
            <a:off x="228600" y="1295400"/>
            <a:ext cx="8763000" cy="4830763"/>
          </a:xfrm>
        </p:spPr>
        <p:txBody>
          <a:bodyPr>
            <a:normAutofit/>
          </a:bodyPr>
          <a:lstStyle/>
          <a:p>
            <a:pPr algn="just"/>
            <a:r>
              <a:rPr lang="en-US" sz="2600" dirty="0"/>
              <a:t>Explain the difference between cached pages and live pages</a:t>
            </a:r>
          </a:p>
          <a:p>
            <a:pPr algn="just"/>
            <a:r>
              <a:rPr lang="en-US" sz="2600" dirty="0"/>
              <a:t>Explain the job of a search engine indexer</a:t>
            </a:r>
          </a:p>
          <a:p>
            <a:pPr algn="just"/>
            <a:r>
              <a:rPr lang="en-US" sz="2600" dirty="0"/>
              <a:t>List the steps executed by a query processor to respond to a query</a:t>
            </a:r>
          </a:p>
          <a:p>
            <a:pPr algn="just"/>
            <a:r>
              <a:rPr lang="en-US" sz="2600" dirty="0"/>
              <a:t>State five techniques that can be used for search engine </a:t>
            </a:r>
            <a:r>
              <a:rPr lang="en-US" sz="2600" dirty="0" smtClean="0"/>
              <a:t>optimization</a:t>
            </a:r>
            <a:endParaRPr lang="en-US" sz="2600" dirty="0"/>
          </a:p>
        </p:txBody>
      </p:sp>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Section E: Objectives (3 of 3)</a:t>
            </a:r>
            <a:endParaRPr lang="en-US" dirty="0"/>
          </a:p>
        </p:txBody>
      </p:sp>
      <p:sp>
        <p:nvSpPr>
          <p:cNvPr id="3" name="Content Placeholder 2"/>
          <p:cNvSpPr>
            <a:spLocks noGrp="1"/>
          </p:cNvSpPr>
          <p:nvPr>
            <p:ph type="body" idx="4294967295"/>
          </p:nvPr>
        </p:nvSpPr>
        <p:spPr>
          <a:xfrm>
            <a:off x="228600" y="1295400"/>
            <a:ext cx="8763000" cy="4830763"/>
          </a:xfrm>
        </p:spPr>
        <p:txBody>
          <a:bodyPr>
            <a:normAutofit/>
          </a:bodyPr>
          <a:lstStyle/>
          <a:p>
            <a:pPr algn="just"/>
            <a:r>
              <a:rPr lang="en-US" sz="2600" dirty="0"/>
              <a:t>Give examples of queries using search operators such as AND, OR, NOT, quotation marks, asterisks, and range dots</a:t>
            </a:r>
          </a:p>
          <a:p>
            <a:pPr algn="just"/>
            <a:r>
              <a:rPr lang="en-US" sz="2600" dirty="0"/>
              <a:t>Explain the significance of search history to privacy</a:t>
            </a:r>
          </a:p>
          <a:p>
            <a:pPr algn="just"/>
            <a:r>
              <a:rPr lang="en-US" sz="2600" dirty="0"/>
              <a:t>Explain the difference between search history and browser history</a:t>
            </a:r>
          </a:p>
          <a:p>
            <a:pPr algn="just"/>
            <a:r>
              <a:rPr lang="en-US" sz="2600" dirty="0"/>
              <a:t>Describe general guidelines for when fair use applies to content that you might incorporate in your own </a:t>
            </a:r>
            <a:r>
              <a:rPr lang="en-US" sz="2600" dirty="0" smtClean="0"/>
              <a:t>work</a:t>
            </a:r>
            <a:endParaRPr lang="en-US" sz="2600" dirty="0"/>
          </a:p>
        </p:txBody>
      </p:sp>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69" y="130637"/>
            <a:ext cx="8032638" cy="781066"/>
          </a:xfrm>
        </p:spPr>
        <p:txBody>
          <a:bodyPr/>
          <a:lstStyle/>
          <a:p>
            <a:r>
              <a:rPr lang="en-US" dirty="0" smtClean="0"/>
              <a:t>Search Engine Basics (1 of 11)</a:t>
            </a:r>
            <a:endParaRPr lang="en-US" dirty="0"/>
          </a:p>
        </p:txBody>
      </p:sp>
      <p:sp>
        <p:nvSpPr>
          <p:cNvPr id="4" name="Content Placeholder 3"/>
          <p:cNvSpPr>
            <a:spLocks noGrp="1"/>
          </p:cNvSpPr>
          <p:nvPr>
            <p:ph type="body" sz="half" idx="2"/>
          </p:nvPr>
        </p:nvSpPr>
        <p:spPr>
          <a:xfrm>
            <a:off x="232230" y="986986"/>
            <a:ext cx="8694056" cy="2090043"/>
          </a:xfrm>
        </p:spPr>
        <p:txBody>
          <a:bodyPr>
            <a:noAutofit/>
          </a:bodyPr>
          <a:lstStyle/>
          <a:p>
            <a:pPr marL="342900" indent="-342900">
              <a:buFont typeface="Arial" pitchFamily="34" charset="0"/>
              <a:buChar char="•"/>
            </a:pPr>
            <a:r>
              <a:rPr lang="en-US" sz="2600" dirty="0" smtClean="0"/>
              <a:t>A </a:t>
            </a:r>
            <a:r>
              <a:rPr lang="en-US" sz="2600" b="1" dirty="0" smtClean="0"/>
              <a:t>Web search engine </a:t>
            </a:r>
            <a:r>
              <a:rPr lang="en-US" sz="2600" dirty="0" smtClean="0"/>
              <a:t>(commonly referred to simply as a search engine) is a computer program designed to help people locate information on the Web by formulating simple queries consisting of one or more words called keywords or search terms</a:t>
            </a:r>
          </a:p>
        </p:txBody>
      </p:sp>
      <p:pic>
        <p:nvPicPr>
          <p:cNvPr id="5" name="Picture 2" descr="A screenshot of the Google search engine results page. At the top of the page is the address bar followed by text box, links, message, and the search results. The term “Michigan mountain bike trails” is entered in the text box. The supporting text pointing the text box reads “The keywords Michigan mountain bike trails were entered as the search query.” The supporting text pointing the message “About 571,000 results (0.72 seconds) reads “More than 571,000 relevant sites were found.” The supporting text pointing the first result reads “The list of results shows the most relevant first.” The supporting text pointing to the link associated with a search result reads “Clicking a link connects you to the Web p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64378" y="3185880"/>
            <a:ext cx="3955480" cy="29826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Search Engine Basics (2 of 11)</a:t>
            </a:r>
            <a:endParaRPr lang="en-US" dirty="0"/>
          </a:p>
        </p:txBody>
      </p:sp>
      <p:sp>
        <p:nvSpPr>
          <p:cNvPr id="3" name="Content Placeholder 2"/>
          <p:cNvSpPr>
            <a:spLocks noGrp="1"/>
          </p:cNvSpPr>
          <p:nvPr>
            <p:ph type="body" idx="4294967295"/>
          </p:nvPr>
        </p:nvSpPr>
        <p:spPr>
          <a:xfrm>
            <a:off x="228600" y="1295400"/>
            <a:ext cx="8763000" cy="4830763"/>
          </a:xfrm>
        </p:spPr>
        <p:txBody>
          <a:bodyPr>
            <a:normAutofit/>
          </a:bodyPr>
          <a:lstStyle/>
          <a:p>
            <a:pPr algn="just"/>
            <a:r>
              <a:rPr lang="en-US" sz="2600" dirty="0"/>
              <a:t>A search engine contains four components:</a:t>
            </a:r>
          </a:p>
          <a:p>
            <a:pPr lvl="1" algn="just"/>
            <a:r>
              <a:rPr lang="en-US" b="1" dirty="0"/>
              <a:t>Web crawler </a:t>
            </a:r>
            <a:r>
              <a:rPr lang="en-US" dirty="0"/>
              <a:t>– combs the Web to gather data that’s representative of the contents of Web pages</a:t>
            </a:r>
          </a:p>
          <a:p>
            <a:pPr lvl="1" algn="just"/>
            <a:r>
              <a:rPr lang="en-US" b="1" dirty="0"/>
              <a:t>Indexer</a:t>
            </a:r>
            <a:r>
              <a:rPr lang="en-US" dirty="0"/>
              <a:t> – processes the information gathered by the crawler into a list of keywords and URLs stored in a database</a:t>
            </a:r>
          </a:p>
          <a:p>
            <a:pPr lvl="1" algn="just"/>
            <a:r>
              <a:rPr lang="en-US" b="1" dirty="0"/>
              <a:t>Database</a:t>
            </a:r>
            <a:r>
              <a:rPr lang="en-US" dirty="0"/>
              <a:t> – stores billions of index references to Web pages</a:t>
            </a:r>
          </a:p>
          <a:p>
            <a:pPr lvl="1" algn="just"/>
            <a:r>
              <a:rPr lang="en-US" b="1" dirty="0"/>
              <a:t>Query processor </a:t>
            </a:r>
            <a:r>
              <a:rPr lang="en-US" dirty="0"/>
              <a:t>– allows you to access the database by entering search terms, and then produces a list of Web pages that contain content relevant to your </a:t>
            </a:r>
            <a:r>
              <a:rPr lang="en-US" dirty="0" smtClean="0"/>
              <a:t>query</a:t>
            </a:r>
          </a:p>
        </p:txBody>
      </p:sp>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69" y="125403"/>
            <a:ext cx="8032638" cy="629339"/>
          </a:xfrm>
        </p:spPr>
        <p:txBody>
          <a:bodyPr>
            <a:noAutofit/>
          </a:bodyPr>
          <a:lstStyle/>
          <a:p>
            <a:r>
              <a:rPr lang="en-US" dirty="0" smtClean="0"/>
              <a:t>Search Engine Basics (3 of 11)</a:t>
            </a:r>
            <a:endParaRPr lang="en-US" dirty="0"/>
          </a:p>
        </p:txBody>
      </p:sp>
      <p:sp>
        <p:nvSpPr>
          <p:cNvPr id="4" name="Content Placeholder 3"/>
          <p:cNvSpPr>
            <a:spLocks noGrp="1"/>
          </p:cNvSpPr>
          <p:nvPr>
            <p:ph type="body" sz="half" idx="2"/>
          </p:nvPr>
        </p:nvSpPr>
        <p:spPr>
          <a:xfrm>
            <a:off x="203200" y="1045041"/>
            <a:ext cx="5413829" cy="5094496"/>
          </a:xfrm>
        </p:spPr>
        <p:txBody>
          <a:bodyPr>
            <a:noAutofit/>
          </a:bodyPr>
          <a:lstStyle/>
          <a:p>
            <a:pPr marL="342900" indent="-342900">
              <a:buFont typeface="Arial" pitchFamily="34" charset="0"/>
              <a:buChar char="•"/>
            </a:pPr>
            <a:r>
              <a:rPr lang="en-US" sz="2400" dirty="0" smtClean="0"/>
              <a:t>A </a:t>
            </a:r>
            <a:r>
              <a:rPr lang="en-US" sz="2400" b="1" dirty="0" smtClean="0"/>
              <a:t>Web crawler </a:t>
            </a:r>
            <a:r>
              <a:rPr lang="en-US" sz="2400" dirty="0" smtClean="0"/>
              <a:t>(also referred to as a Web spider) is a computer program that is automated to methodically visit Web sites</a:t>
            </a:r>
          </a:p>
          <a:p>
            <a:pPr marL="342900" indent="-342900">
              <a:buFont typeface="Arial" pitchFamily="34" charset="0"/>
              <a:buChar char="•"/>
            </a:pPr>
            <a:r>
              <a:rPr lang="en-US" sz="2400" dirty="0" smtClean="0"/>
              <a:t>Web crawlers download Web pages and submit them to an indexing utility for processing</a:t>
            </a:r>
          </a:p>
          <a:p>
            <a:pPr marL="342900" indent="-342900">
              <a:buFont typeface="Arial" pitchFamily="34" charset="0"/>
              <a:buChar char="•"/>
            </a:pPr>
            <a:r>
              <a:rPr lang="en-US" sz="2400" dirty="0" smtClean="0"/>
              <a:t>A Web crawler uses a search algorithm to traverse the Web and can run multiple processes in parallel; sophisticated algorithms keep processes from overlapping or getting stuck in loops</a:t>
            </a:r>
          </a:p>
        </p:txBody>
      </p:sp>
      <p:pic>
        <p:nvPicPr>
          <p:cNvPr id="5" name="Picture 4" descr="An illustration depicts the web crawler passing through a list of URLs. The URL’s are numbered 1 to 15. The URL numbered 1 is centered which is connected to the URLs 2, 3, 4, and 5. The URL “2” is connected to URLs “6” and “7.” The URL “3” is connected to URLs “8,” “9” and “10.”  The URL “4” is connected to URLs “11,” “12” and “13.”  The URL “5” is connected to URLs “15” and “16.”  Two spiders are represented to crawl along the numbered path starting from 1. The accompanying text reads: &quot;The crawler begins by making a list of all the sites that are directly connected to site 1. It crawls to each of those sites and adds links from those sites to its list of sites to crawl.&quot;"/>
          <p:cNvPicPr>
            <a:picLocks noChangeAspect="1"/>
          </p:cNvPicPr>
          <p:nvPr/>
        </p:nvPicPr>
        <p:blipFill>
          <a:blip r:embed="rId3" cstate="print"/>
          <a:stretch>
            <a:fillRect/>
          </a:stretch>
        </p:blipFill>
        <p:spPr>
          <a:xfrm>
            <a:off x="5780926" y="1752601"/>
            <a:ext cx="3253645" cy="2833913"/>
          </a:xfrm>
          <a:prstGeom prst="rect">
            <a:avLst/>
          </a:prstGeom>
        </p:spPr>
      </p:pic>
    </p:spTree>
  </p:cSld>
  <p:clrMapOvr>
    <a:masterClrMapping/>
  </p:clrMapOvr>
  <p:transition spd="slow"/>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Search Engine Basics (4 of 11)</a:t>
            </a:r>
            <a:endParaRPr lang="en-US" dirty="0"/>
          </a:p>
        </p:txBody>
      </p:sp>
      <p:sp>
        <p:nvSpPr>
          <p:cNvPr id="3" name="Content Placeholder 2"/>
          <p:cNvSpPr>
            <a:spLocks noGrp="1"/>
          </p:cNvSpPr>
          <p:nvPr>
            <p:ph type="body" idx="4294967295"/>
          </p:nvPr>
        </p:nvSpPr>
        <p:spPr>
          <a:xfrm>
            <a:off x="228600" y="1295400"/>
            <a:ext cx="8763000" cy="4830763"/>
          </a:xfrm>
        </p:spPr>
        <p:txBody>
          <a:bodyPr>
            <a:noAutofit/>
          </a:bodyPr>
          <a:lstStyle/>
          <a:p>
            <a:pPr algn="just"/>
            <a:r>
              <a:rPr lang="en-US" sz="2600" dirty="0"/>
              <a:t>Web crawlers generally do not gather material from the </a:t>
            </a:r>
            <a:r>
              <a:rPr lang="en-US" sz="2600" b="1" dirty="0"/>
              <a:t>invisible Web</a:t>
            </a:r>
            <a:r>
              <a:rPr lang="en-US" sz="2600" dirty="0"/>
              <a:t>, which encompasses pages that require password-protected logins and pages that are dynamically generated with server-side scripts</a:t>
            </a:r>
          </a:p>
          <a:p>
            <a:pPr algn="just"/>
            <a:r>
              <a:rPr lang="en-US" sz="2600" dirty="0"/>
              <a:t>The potential volume of dynamically generated pages, such as all the possible pages that Amazon.com could generate from its inventory database, is just too great to feasibly </a:t>
            </a:r>
            <a:r>
              <a:rPr lang="en-US" sz="2600" dirty="0" smtClean="0"/>
              <a:t>index</a:t>
            </a:r>
            <a:endParaRPr lang="en-US" sz="2600" dirty="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Evolution (1 of 4)</a:t>
            </a:r>
            <a:endParaRPr lang="en-US" dirty="0"/>
          </a:p>
        </p:txBody>
      </p:sp>
      <p:sp>
        <p:nvSpPr>
          <p:cNvPr id="3" name="Content Placeholder 2"/>
          <p:cNvSpPr>
            <a:spLocks noGrp="1"/>
          </p:cNvSpPr>
          <p:nvPr>
            <p:ph type="body" idx="4294967295"/>
          </p:nvPr>
        </p:nvSpPr>
        <p:spPr>
          <a:xfrm>
            <a:off x="228600" y="1295400"/>
            <a:ext cx="8763000" cy="4830763"/>
          </a:xfrm>
        </p:spPr>
        <p:txBody>
          <a:bodyPr>
            <a:normAutofit/>
          </a:bodyPr>
          <a:lstStyle/>
          <a:p>
            <a:r>
              <a:rPr lang="en-US" sz="2600" dirty="0"/>
              <a:t>In 1993 there were a total of 130 Web sites; by 1996 there were 100,000 Web sites</a:t>
            </a:r>
          </a:p>
          <a:p>
            <a:r>
              <a:rPr lang="en-US" sz="2600" dirty="0"/>
              <a:t>Today, there are more than a billion Web sites and new sites appear every day</a:t>
            </a:r>
          </a:p>
          <a:p>
            <a:r>
              <a:rPr lang="en-US" sz="2600" kern="0" dirty="0"/>
              <a:t>Ted Nelson coined the term </a:t>
            </a:r>
            <a:r>
              <a:rPr lang="en-US" sz="2600" b="1" kern="0" dirty="0"/>
              <a:t>hypertext</a:t>
            </a:r>
            <a:r>
              <a:rPr lang="en-US" sz="2600" kern="0" dirty="0"/>
              <a:t> to describe a computer system that could store literary </a:t>
            </a:r>
            <a:r>
              <a:rPr lang="en-US" sz="2600" kern="0" dirty="0" smtClean="0"/>
              <a:t>documents, </a:t>
            </a:r>
            <a:r>
              <a:rPr lang="en-US" sz="2600" kern="0" dirty="0"/>
              <a:t>link them in logical </a:t>
            </a:r>
            <a:r>
              <a:rPr lang="en-US" sz="2600" kern="0" dirty="0" smtClean="0"/>
              <a:t>relationships, </a:t>
            </a:r>
            <a:r>
              <a:rPr lang="en-US" sz="2600" kern="0" dirty="0"/>
              <a:t>and allow readers to comment and annotate on what they </a:t>
            </a:r>
            <a:r>
              <a:rPr lang="en-US" sz="2600" kern="0" dirty="0" smtClean="0"/>
              <a:t>read</a:t>
            </a:r>
            <a:endParaRPr lang="en-US" sz="2600" kern="0" dirty="0"/>
          </a:p>
        </p:txBody>
      </p: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69" y="125402"/>
            <a:ext cx="8032638" cy="803517"/>
          </a:xfrm>
        </p:spPr>
        <p:txBody>
          <a:bodyPr/>
          <a:lstStyle/>
          <a:p>
            <a:r>
              <a:rPr lang="en-US" dirty="0" smtClean="0"/>
              <a:t>Search Engine Basics (5</a:t>
            </a:r>
            <a:r>
              <a:rPr lang="en-US" baseline="0" dirty="0" smtClean="0"/>
              <a:t> of 11</a:t>
            </a:r>
            <a:r>
              <a:rPr lang="en-US" dirty="0" smtClean="0"/>
              <a:t>)</a:t>
            </a:r>
            <a:endParaRPr lang="en-US" dirty="0"/>
          </a:p>
        </p:txBody>
      </p:sp>
      <p:sp>
        <p:nvSpPr>
          <p:cNvPr id="4" name="Content Placeholder 3"/>
          <p:cNvSpPr>
            <a:spLocks noGrp="1"/>
          </p:cNvSpPr>
          <p:nvPr>
            <p:ph type="body" sz="half" idx="2"/>
          </p:nvPr>
        </p:nvSpPr>
        <p:spPr>
          <a:xfrm>
            <a:off x="319314" y="1335332"/>
            <a:ext cx="8606971" cy="1640113"/>
          </a:xfrm>
        </p:spPr>
        <p:txBody>
          <a:bodyPr>
            <a:noAutofit/>
          </a:bodyPr>
          <a:lstStyle/>
          <a:p>
            <a:pPr marL="342900" indent="-342900">
              <a:buFont typeface="Arial" pitchFamily="34" charset="0"/>
              <a:buChar char="•"/>
            </a:pPr>
            <a:r>
              <a:rPr lang="en-US" sz="2600" dirty="0" smtClean="0"/>
              <a:t>To access information related to online merchandise or library catalogs, you might have to go directly to the merchant’s or library’s Web site and use its local search tools</a:t>
            </a:r>
          </a:p>
        </p:txBody>
      </p:sp>
      <p:pic>
        <p:nvPicPr>
          <p:cNvPr id="5" name="Picture 2" descr="A screenshot of one of the search engine results is shown. The link at the top of the search result reads “MTB Project | Mountain Bike Trail Maps” Below the links is the URL followed by the short description of the page. A drop-down to the right of the URL is with the options labeled “Cached” and “Similar.” The supporting text pointing the link reads “Use the main link to view the page as it currently exists.” The supporting text pointing the cached option in the drop-down reads “Use the cached link to see the page as it existed when the crawler visited.” "/>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56667" y="3617686"/>
            <a:ext cx="5295900" cy="2076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Search Engine Basics (6 of 11)</a:t>
            </a:r>
            <a:endParaRPr lang="en-US" dirty="0"/>
          </a:p>
        </p:txBody>
      </p:sp>
      <p:sp>
        <p:nvSpPr>
          <p:cNvPr id="3" name="Content Placeholder 2"/>
          <p:cNvSpPr>
            <a:spLocks noGrp="1"/>
          </p:cNvSpPr>
          <p:nvPr>
            <p:ph type="body" idx="4294967295"/>
          </p:nvPr>
        </p:nvSpPr>
        <p:spPr>
          <a:xfrm>
            <a:off x="228600" y="1295400"/>
            <a:ext cx="8763000" cy="4830763"/>
          </a:xfrm>
        </p:spPr>
        <p:txBody>
          <a:bodyPr>
            <a:normAutofit/>
          </a:bodyPr>
          <a:lstStyle/>
          <a:p>
            <a:pPr algn="just"/>
            <a:r>
              <a:rPr lang="en-US" sz="2600" dirty="0"/>
              <a:t>A </a:t>
            </a:r>
            <a:r>
              <a:rPr lang="en-US" sz="2600" b="1" dirty="0"/>
              <a:t>search engine indexer</a:t>
            </a:r>
            <a:r>
              <a:rPr lang="en-US" sz="2600" dirty="0"/>
              <a:t> is software that pulls keywords from a Web page and stores them in an index database; its purpose is to make pages easy to find based on their contents</a:t>
            </a:r>
          </a:p>
          <a:p>
            <a:pPr algn="just"/>
            <a:r>
              <a:rPr lang="en-US" sz="2600" dirty="0"/>
              <a:t>A search engine’s </a:t>
            </a:r>
            <a:r>
              <a:rPr lang="en-US" sz="2600" b="1" dirty="0"/>
              <a:t>query processor </a:t>
            </a:r>
            <a:r>
              <a:rPr lang="en-US" sz="2600" dirty="0"/>
              <a:t>looks for your search terms in the search engine’s indexed database and returns a list of relevant Web sites; Google’s query processor handles more than 60,000 queries per second </a:t>
            </a:r>
            <a:r>
              <a:rPr lang="en-US" sz="2600" dirty="0" smtClean="0">
                <a:latin typeface="Arial"/>
                <a:cs typeface="Arial"/>
              </a:rPr>
              <a:t>—</a:t>
            </a:r>
            <a:r>
              <a:rPr lang="en-US" sz="2600" dirty="0" smtClean="0"/>
              <a:t> </a:t>
            </a:r>
            <a:r>
              <a:rPr lang="en-US" sz="2600" dirty="0"/>
              <a:t>on some days the total number of queries exceeds 6 billion</a:t>
            </a:r>
            <a:r>
              <a:rPr lang="en-US" sz="2600" dirty="0" smtClean="0"/>
              <a:t>!</a:t>
            </a:r>
            <a:endParaRPr lang="en-US" sz="2600" dirty="0"/>
          </a:p>
        </p:txBody>
      </p:sp>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69" y="125402"/>
            <a:ext cx="8032638" cy="730945"/>
          </a:xfrm>
        </p:spPr>
        <p:txBody>
          <a:bodyPr/>
          <a:lstStyle/>
          <a:p>
            <a:r>
              <a:rPr lang="en-US" dirty="0" smtClean="0"/>
              <a:t>Search Engine Basics (7 of 11)</a:t>
            </a:r>
            <a:endParaRPr lang="en-US" dirty="0"/>
          </a:p>
        </p:txBody>
      </p:sp>
      <p:pic>
        <p:nvPicPr>
          <p:cNvPr id="5" name="Content Placeholder 3" descr="An illustration depicts the steps in query processing. Step one with text that reads “Get the user’s query” points to the illustration of a question mark. &#10;Step two with text that reads “Streamline the query by deleting stop words and recognizing search operators AND OR NOT” points to the illustration of a scissor. &#10;Step 3 with text that reads “Add synonyms to the query” points to the illustration of a binocular. &#10;Step 4 with text that reads “Search for the query string in the 100 million GB index.” points to the illustration of documents. &#10;Step 5 with text that reads “Rank each document for relevance based on frequency of terms, popularity of links, and proximity of query terms.” points to the numbers “1, 2, 3.” &#10;Step 6 with text that reads “Display an ordered list of results.” points to the document displaying a list. "/>
          <p:cNvPicPr>
            <a:picLocks noChangeAspect="1"/>
          </p:cNvPicPr>
          <p:nvPr/>
        </p:nvPicPr>
        <p:blipFill>
          <a:blip r:embed="rId3" cstate="print"/>
          <a:stretch>
            <a:fillRect/>
          </a:stretch>
        </p:blipFill>
        <p:spPr>
          <a:xfrm>
            <a:off x="1447800" y="1193802"/>
            <a:ext cx="6324600" cy="4908716"/>
          </a:xfrm>
          <a:prstGeom prst="rect">
            <a:avLst/>
          </a:prstGeom>
        </p:spPr>
      </p:pic>
    </p:spTree>
  </p:cSld>
  <p:clrMapOvr>
    <a:masterClrMapping/>
  </p:clrMapOvr>
  <p:transition spd="slow"/>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Search Engine Basics (8 of 11)</a:t>
            </a:r>
            <a:endParaRPr lang="en-US" dirty="0"/>
          </a:p>
        </p:txBody>
      </p:sp>
      <p:sp>
        <p:nvSpPr>
          <p:cNvPr id="3" name="Content Placeholder 2"/>
          <p:cNvSpPr>
            <a:spLocks noGrp="1"/>
          </p:cNvSpPr>
          <p:nvPr>
            <p:ph type="body" idx="4294967295"/>
          </p:nvPr>
        </p:nvSpPr>
        <p:spPr>
          <a:xfrm>
            <a:off x="228600" y="1295400"/>
            <a:ext cx="8763000" cy="4830763"/>
          </a:xfrm>
        </p:spPr>
        <p:txBody>
          <a:bodyPr>
            <a:noAutofit/>
          </a:bodyPr>
          <a:lstStyle/>
          <a:p>
            <a:pPr algn="just"/>
            <a:r>
              <a:rPr lang="en-US" sz="2600" dirty="0"/>
              <a:t>A query processor </a:t>
            </a:r>
            <a:r>
              <a:rPr lang="en-US" sz="2600" dirty="0" smtClean="0"/>
              <a:t>finds </a:t>
            </a:r>
            <a:r>
              <a:rPr lang="en-US" sz="2600" dirty="0"/>
              <a:t>millions of pages of results matching the query; the order in which they are listed depends on the search engine’s ranking algorithm</a:t>
            </a:r>
          </a:p>
          <a:p>
            <a:pPr algn="just"/>
            <a:r>
              <a:rPr lang="en-US" sz="2600" dirty="0"/>
              <a:t>Google keeps this algorithm a closely guarded secret so that the Web site developers can’t manipulate pages to get better placement</a:t>
            </a:r>
          </a:p>
          <a:p>
            <a:pPr algn="just"/>
            <a:r>
              <a:rPr lang="en-US" sz="2600" b="1" dirty="0"/>
              <a:t>Link popularity</a:t>
            </a:r>
            <a:r>
              <a:rPr lang="en-US" sz="2600" dirty="0"/>
              <a:t> is a measure of the quality and quantity of the links from one Web page to </a:t>
            </a:r>
            <a:r>
              <a:rPr lang="en-US" sz="2600" dirty="0" smtClean="0"/>
              <a:t>others</a:t>
            </a:r>
            <a:endParaRPr lang="en-US" sz="2600" dirty="0"/>
          </a:p>
        </p:txBody>
      </p:sp>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Search Engine Basics (9 of 11)</a:t>
            </a:r>
            <a:endParaRPr lang="en-US" dirty="0"/>
          </a:p>
        </p:txBody>
      </p:sp>
      <p:pic>
        <p:nvPicPr>
          <p:cNvPr id="5" name="Picture 2" descr="An illustration depicts the links between the web pages. The web pages are represented as circles and the links as lines. The web page labeled “#1 Most Popular” that is linked to many web pages are centered. One of the web pages connected to the most popular web page is labeled “#2.” The web page “#2” is connected to few pages, one of which is also connected to the most popular web page. The Web page labeled “#3” is connected to very few web pages, one of which is also linked to the most popular web page. "/>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79711" y="1905000"/>
            <a:ext cx="7184572" cy="3352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69" y="96375"/>
            <a:ext cx="8032638" cy="745460"/>
          </a:xfrm>
        </p:spPr>
        <p:txBody>
          <a:bodyPr/>
          <a:lstStyle/>
          <a:p>
            <a:r>
              <a:rPr lang="en-US" dirty="0" smtClean="0"/>
              <a:t>Search Engine Basics (10 of 11)</a:t>
            </a:r>
            <a:endParaRPr lang="en-US" dirty="0"/>
          </a:p>
        </p:txBody>
      </p:sp>
      <p:sp>
        <p:nvSpPr>
          <p:cNvPr id="4" name="Content Placeholder 3"/>
          <p:cNvSpPr>
            <a:spLocks noGrp="1"/>
          </p:cNvSpPr>
          <p:nvPr>
            <p:ph type="body" sz="half" idx="2"/>
          </p:nvPr>
        </p:nvSpPr>
        <p:spPr>
          <a:xfrm>
            <a:off x="246743" y="928929"/>
            <a:ext cx="8679544" cy="2554500"/>
          </a:xfrm>
        </p:spPr>
        <p:txBody>
          <a:bodyPr>
            <a:normAutofit/>
          </a:bodyPr>
          <a:lstStyle/>
          <a:p>
            <a:pPr marL="342900" indent="-342900">
              <a:buFont typeface="Arial" pitchFamily="34" charset="0"/>
              <a:buChar char="•"/>
            </a:pPr>
            <a:r>
              <a:rPr lang="en-US" sz="2600" dirty="0" smtClean="0"/>
              <a:t>A series of techniques called </a:t>
            </a:r>
            <a:r>
              <a:rPr lang="en-US" sz="2600" b="1" dirty="0" smtClean="0"/>
              <a:t>search engine optimization </a:t>
            </a:r>
            <a:r>
              <a:rPr lang="en-US" sz="2600" dirty="0" smtClean="0"/>
              <a:t>(SEO) can affect the ranking and visibility of Web pages</a:t>
            </a:r>
          </a:p>
          <a:p>
            <a:pPr marL="342900" indent="-342900">
              <a:buFont typeface="Arial" pitchFamily="34" charset="0"/>
              <a:buChar char="•"/>
            </a:pPr>
            <a:r>
              <a:rPr lang="en-US" sz="2600" dirty="0" smtClean="0"/>
              <a:t>Search engine companies, Google, Yahoo!, and Bing, provide guidelines for optimizing Web sites and the pages they contain</a:t>
            </a:r>
          </a:p>
        </p:txBody>
      </p:sp>
      <p:pic>
        <p:nvPicPr>
          <p:cNvPr id="5" name="Picture 4" descr="An illustration of a matrix displaying the SEO techniques is shown. The top left square with text that reads “Add a page containing a site map so the crawler can easily index every page on your site” depicts an illustration of the World map. &#10;The top right square with text that reads “Build inbound links using press releases, guest blogs, and social media” depicts cartoon representation of a face of a boy taking. &#10;The bottom left square with text that reads “Monitor your site traffic and analytics to determine which pages get the most traffic” depicts an illustration of a speedometer. &#10;The bottom right square with text that reads “Continue to add new content because updated sites obtain higher rankings than static sites” depicts an illustration of a block of squares. &#10;The square overlapping the center of the matrix with text that reads “Include relevant keywords in the titles of Web pages” depicts an illustration of a key. "/>
          <p:cNvPicPr>
            <a:picLocks noChangeAspect="1"/>
          </p:cNvPicPr>
          <p:nvPr/>
        </p:nvPicPr>
        <p:blipFill>
          <a:blip r:embed="rId3" cstate="print"/>
          <a:stretch>
            <a:fillRect/>
          </a:stretch>
        </p:blipFill>
        <p:spPr>
          <a:xfrm>
            <a:off x="2884975" y="3570723"/>
            <a:ext cx="3363424" cy="2510763"/>
          </a:xfrm>
          <a:prstGeom prst="rect">
            <a:avLst/>
          </a:prstGeom>
        </p:spPr>
      </p:pic>
    </p:spTree>
  </p:cSld>
  <p:clrMapOvr>
    <a:masterClrMapping/>
  </p:clrMapOvr>
  <p:transition spd="slow"/>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69" y="96375"/>
            <a:ext cx="8032638" cy="759974"/>
          </a:xfrm>
        </p:spPr>
        <p:txBody>
          <a:bodyPr/>
          <a:lstStyle/>
          <a:p>
            <a:r>
              <a:rPr lang="en-US" dirty="0" smtClean="0"/>
              <a:t>Search Engine Basics (11 of 11)</a:t>
            </a:r>
            <a:endParaRPr lang="en-US" dirty="0"/>
          </a:p>
        </p:txBody>
      </p:sp>
      <p:sp>
        <p:nvSpPr>
          <p:cNvPr id="4" name="Content Placeholder 3"/>
          <p:cNvSpPr>
            <a:spLocks noGrp="1"/>
          </p:cNvSpPr>
          <p:nvPr>
            <p:ph type="body" sz="half" idx="2"/>
          </p:nvPr>
        </p:nvSpPr>
        <p:spPr>
          <a:xfrm>
            <a:off x="145145" y="972469"/>
            <a:ext cx="3236683" cy="5196102"/>
          </a:xfrm>
        </p:spPr>
        <p:txBody>
          <a:bodyPr>
            <a:noAutofit/>
          </a:bodyPr>
          <a:lstStyle/>
          <a:p>
            <a:pPr marL="342900" indent="-342900">
              <a:buFont typeface="Arial" pitchFamily="34" charset="0"/>
              <a:buChar char="•"/>
            </a:pPr>
            <a:r>
              <a:rPr lang="en-US" sz="2600" dirty="0" smtClean="0"/>
              <a:t>Some search engines accept paid ads called </a:t>
            </a:r>
            <a:r>
              <a:rPr lang="en-US" sz="2600" b="1" dirty="0" smtClean="0"/>
              <a:t>sponsored links</a:t>
            </a:r>
            <a:r>
              <a:rPr lang="en-US" sz="2600" dirty="0" smtClean="0"/>
              <a:t>, which are bumped to the top positions on the results list; other search engines also accept paid ads but place them in a clearly marked area</a:t>
            </a:r>
          </a:p>
        </p:txBody>
      </p:sp>
      <p:pic>
        <p:nvPicPr>
          <p:cNvPr id="5" name="Picture 2" descr="A screenshot of the Google search page displaying the results and the sponsored links for the search term “mountain bike maps.” Below the text box with the search term are the links “All,” “Shopping,” “Images,” “Maps,” “Videos,” “More.” The link “All” is selected. Below the links is the message that read “About 1,660,000 results (0.64 seconds).” Below the message is the sponsored links listed under the heading “Shop for mountain bike maps on Google.” Below the sponsored links are the search results. The supporting text pointing the results reads “Impartial search results.” "/>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70514" y="1709803"/>
            <a:ext cx="5274363" cy="39427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69" y="154431"/>
            <a:ext cx="8032638" cy="759974"/>
          </a:xfrm>
        </p:spPr>
        <p:txBody>
          <a:bodyPr/>
          <a:lstStyle/>
          <a:p>
            <a:r>
              <a:rPr lang="en-US" dirty="0" smtClean="0"/>
              <a:t>Formulating Searches (1 of 7)</a:t>
            </a:r>
            <a:endParaRPr lang="en-US" dirty="0"/>
          </a:p>
        </p:txBody>
      </p:sp>
      <p:sp>
        <p:nvSpPr>
          <p:cNvPr id="4" name="Content Placeholder 3"/>
          <p:cNvSpPr>
            <a:spLocks noGrp="1"/>
          </p:cNvSpPr>
          <p:nvPr>
            <p:ph type="body" sz="half" idx="2"/>
          </p:nvPr>
        </p:nvSpPr>
        <p:spPr>
          <a:xfrm>
            <a:off x="519169" y="1103097"/>
            <a:ext cx="8032638" cy="665175"/>
          </a:xfrm>
        </p:spPr>
        <p:txBody>
          <a:bodyPr>
            <a:normAutofit/>
          </a:bodyPr>
          <a:lstStyle/>
          <a:p>
            <a:pPr marL="342900" indent="-342900">
              <a:buFont typeface="Arial" pitchFamily="34" charset="0"/>
              <a:buChar char="•"/>
            </a:pPr>
            <a:r>
              <a:rPr lang="en-US" sz="2600" dirty="0" smtClean="0"/>
              <a:t>Basic queries consist of a few keywords.</a:t>
            </a:r>
          </a:p>
        </p:txBody>
      </p:sp>
      <p:pic>
        <p:nvPicPr>
          <p:cNvPr id="5" name="Picture 2" descr="A screenshot depicts the Google search engine window with the query “Batman” entered in the text box. The supporting text pointing the text box reads “The word Batman was entered as the search term.” Below the text box are the links, followed by a message and the results for the search term “Batman.” The message reads “More than 400 million results were found.” The supporting text pointing the message reads “More than 400 million results were found.”"/>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28800" y="2096839"/>
            <a:ext cx="5486400" cy="37911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Formulating Searches (2 of 7)</a:t>
            </a:r>
            <a:endParaRPr lang="en-US" dirty="0"/>
          </a:p>
        </p:txBody>
      </p:sp>
      <p:sp>
        <p:nvSpPr>
          <p:cNvPr id="3" name="Content Placeholder 2"/>
          <p:cNvSpPr>
            <a:spLocks noGrp="1"/>
          </p:cNvSpPr>
          <p:nvPr>
            <p:ph type="body" idx="4294967295"/>
          </p:nvPr>
        </p:nvSpPr>
        <p:spPr>
          <a:xfrm>
            <a:off x="228600" y="1295400"/>
            <a:ext cx="8763000" cy="4830763"/>
          </a:xfrm>
        </p:spPr>
        <p:txBody>
          <a:bodyPr>
            <a:normAutofit/>
          </a:bodyPr>
          <a:lstStyle/>
          <a:p>
            <a:r>
              <a:rPr lang="en-US" sz="2600" dirty="0"/>
              <a:t>Most search engines work with keyword queries in which you enter one or more words, called </a:t>
            </a:r>
            <a:r>
              <a:rPr lang="en-US" sz="2600" b="1" dirty="0"/>
              <a:t>search terms</a:t>
            </a:r>
            <a:r>
              <a:rPr lang="en-US" sz="2600" dirty="0"/>
              <a:t>, related to the information you want to find</a:t>
            </a:r>
          </a:p>
          <a:p>
            <a:pPr lvl="0"/>
            <a:r>
              <a:rPr lang="en-US" sz="2600" dirty="0"/>
              <a:t>Case</a:t>
            </a:r>
            <a:r>
              <a:rPr lang="en-US" sz="2600" dirty="0" smtClean="0"/>
              <a:t>. Most </a:t>
            </a:r>
            <a:r>
              <a:rPr lang="en-US" sz="2600" dirty="0"/>
              <a:t>search engines are not case sensitive, so you don't have to use the Shift key when entering proper nouns</a:t>
            </a:r>
          </a:p>
          <a:p>
            <a:pPr lvl="0"/>
            <a:r>
              <a:rPr lang="en-US" sz="2600" dirty="0"/>
              <a:t>Stop words. Search engines generally ignore common "stop" words, such as </a:t>
            </a:r>
            <a:r>
              <a:rPr lang="en-US" sz="2600" i="1" dirty="0"/>
              <a:t>and</a:t>
            </a:r>
            <a:r>
              <a:rPr lang="en-US" sz="2600" dirty="0"/>
              <a:t>, </a:t>
            </a:r>
            <a:r>
              <a:rPr lang="en-US" sz="2600" i="1" dirty="0"/>
              <a:t>a</a:t>
            </a:r>
            <a:r>
              <a:rPr lang="en-US" sz="2600" dirty="0"/>
              <a:t>, and </a:t>
            </a:r>
            <a:r>
              <a:rPr lang="en-US" sz="2600" i="1" dirty="0"/>
              <a:t>the</a:t>
            </a:r>
            <a:r>
              <a:rPr lang="en-US" sz="2600" dirty="0"/>
              <a:t>, so don't bother to include them in your query</a:t>
            </a:r>
            <a:r>
              <a:rPr lang="en-US" sz="2600" dirty="0" smtClean="0"/>
              <a:t>.</a:t>
            </a:r>
            <a:endParaRPr lang="en-US" sz="2600" dirty="0"/>
          </a:p>
        </p:txBody>
      </p:sp>
    </p:spTree>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Formulating Searches (3 of 7)</a:t>
            </a:r>
            <a:endParaRPr lang="en-US" dirty="0"/>
          </a:p>
        </p:txBody>
      </p:sp>
      <p:sp>
        <p:nvSpPr>
          <p:cNvPr id="3" name="Content Placeholder 2"/>
          <p:cNvSpPr>
            <a:spLocks noGrp="1"/>
          </p:cNvSpPr>
          <p:nvPr>
            <p:ph type="body" idx="4294967295"/>
          </p:nvPr>
        </p:nvSpPr>
        <p:spPr>
          <a:xfrm>
            <a:off x="228600" y="1295400"/>
            <a:ext cx="8763000" cy="4830763"/>
          </a:xfrm>
        </p:spPr>
        <p:txBody>
          <a:bodyPr>
            <a:normAutofit/>
          </a:bodyPr>
          <a:lstStyle/>
          <a:p>
            <a:pPr lvl="0"/>
            <a:r>
              <a:rPr lang="en-US" sz="2600" dirty="0" smtClean="0"/>
              <a:t>Stemming. The </a:t>
            </a:r>
            <a:r>
              <a:rPr lang="en-US" sz="2600" dirty="0"/>
              <a:t>top search engines use stemming technology that </a:t>
            </a:r>
            <a:r>
              <a:rPr lang="en-US" sz="2600" dirty="0" smtClean="0"/>
              <a:t>automatically </a:t>
            </a:r>
            <a:r>
              <a:rPr lang="en-US" sz="2600" dirty="0"/>
              <a:t>looks for plurals and other variations of the search terms you enter. For example, if you enter </a:t>
            </a:r>
            <a:r>
              <a:rPr lang="en-US" sz="2600" i="1" dirty="0"/>
              <a:t>diet</a:t>
            </a:r>
            <a:r>
              <a:rPr lang="en-US" sz="2600" dirty="0"/>
              <a:t>, the search engine also looks for pages with terms such as </a:t>
            </a:r>
            <a:r>
              <a:rPr lang="en-US" sz="2600" i="1" dirty="0"/>
              <a:t>diets</a:t>
            </a:r>
            <a:r>
              <a:rPr lang="en-US" sz="2600" dirty="0"/>
              <a:t>, </a:t>
            </a:r>
            <a:r>
              <a:rPr lang="en-US" sz="2600" i="1" dirty="0"/>
              <a:t>dietary</a:t>
            </a:r>
            <a:r>
              <a:rPr lang="en-US" sz="2600" dirty="0"/>
              <a:t>, and </a:t>
            </a:r>
            <a:r>
              <a:rPr lang="en-US" sz="2600" i="1" dirty="0"/>
              <a:t>dietician</a:t>
            </a:r>
            <a:r>
              <a:rPr lang="en-US" sz="2600" dirty="0"/>
              <a:t>.</a:t>
            </a:r>
          </a:p>
          <a:p>
            <a:pPr lvl="0"/>
            <a:r>
              <a:rPr lang="en-US" sz="2600" dirty="0" smtClean="0"/>
              <a:t>Order. A </a:t>
            </a:r>
            <a:r>
              <a:rPr lang="en-US" sz="2600" dirty="0"/>
              <a:t>search for </a:t>
            </a:r>
            <a:r>
              <a:rPr lang="en-US" sz="2600" i="1" dirty="0"/>
              <a:t>time machine </a:t>
            </a:r>
            <a:r>
              <a:rPr lang="en-US" sz="2600" dirty="0"/>
              <a:t>produces different results than a search for machine time.</a:t>
            </a:r>
          </a:p>
          <a:p>
            <a:pPr lvl="0"/>
            <a:r>
              <a:rPr lang="en-US" sz="2600" dirty="0"/>
              <a:t>Location. If your search engine is able to determine your location, your results might be affected. Most search engines give you an option to change your location or hide it</a:t>
            </a:r>
            <a:r>
              <a:rPr lang="en-US" sz="2600" dirty="0" smtClean="0"/>
              <a:t>.	</a:t>
            </a:r>
            <a:endParaRPr lang="en-US" sz="2600" dirty="0"/>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Sampl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0000"/>
                <a:satMod val="155000"/>
              </a:schemeClr>
            </a:gs>
            <a:gs pos="65000">
              <a:schemeClr val="phClr">
                <a:shade val="85000"/>
                <a:satMod val="155000"/>
              </a:schemeClr>
            </a:gs>
            <a:gs pos="100000">
              <a:schemeClr val="phClr">
                <a:shade val="95000"/>
                <a:satMod val="155000"/>
              </a:schemeClr>
            </a:gs>
          </a:gsLst>
          <a:lin ang="16200000" scaled="0"/>
        </a:gradFill>
      </a:fillStyleLst>
      <a:lnStyleLst>
        <a:ln w="6350" cap="rnd" cmpd="sng" algn="ctr">
          <a:solidFill>
            <a:schemeClr val="phClr">
              <a:shade val="95000"/>
              <a:satMod val="105000"/>
            </a:schemeClr>
          </a:solidFill>
          <a:prstDash val="solid"/>
        </a:ln>
        <a:ln w="25400" cap="rnd" cmpd="sng" algn="ctr">
          <a:solidFill>
            <a:schemeClr val="phClr"/>
          </a:solidFill>
          <a:prstDash val="solid"/>
        </a:ln>
        <a:ln w="34925" cap="rnd" cmpd="sng" algn="ctr">
          <a:solidFill>
            <a:schemeClr val="phClr"/>
          </a:solidFill>
          <a:prstDash val="solid"/>
        </a:ln>
      </a:lnStyleLst>
      <a:effectStyleLst>
        <a:effectStyle>
          <a:effectLst>
            <a:outerShdw blurRad="50800" algn="tl" rotWithShape="0">
              <a:srgbClr val="000000">
                <a:alpha val="64000"/>
              </a:srgbClr>
            </a:outerShdw>
          </a:effectLst>
        </a:effectStyle>
        <a:effectStyle>
          <a:effectLst>
            <a:outerShdw blurRad="39000" dist="25400" dir="5400000">
              <a:srgbClr val="000000">
                <a:alpha val="35000"/>
              </a:srgbClr>
            </a:outerShdw>
          </a:effectLst>
        </a:effectStyle>
        <a:effectStyle>
          <a:effectLst>
            <a:outerShdw blurRad="39000" dist="25400" dir="5400000">
              <a:srgbClr val="000000">
                <a:alpha val="35000"/>
              </a:srgbClr>
            </a:outerShdw>
          </a:effectLst>
          <a:scene3d>
            <a:camera prst="orthographicFront" fov="0">
              <a:rot lat="0" lon="0" rev="0"/>
            </a:camera>
            <a:lightRig rig="threePt" dir="t">
              <a:rot lat="0" lon="0" rev="0"/>
            </a:lightRig>
          </a:scene3d>
          <a:sp3d prstMaterial="matte">
            <a:bevelT h="22225"/>
          </a:sp3d>
        </a:effectStyle>
      </a:effectStyleLst>
      <a:bgFillStyleLst>
        <a:solidFill>
          <a:schemeClr val="phClr"/>
        </a:solidFill>
        <a:gradFill rotWithShape="1">
          <a:gsLst>
            <a:gs pos="0">
              <a:schemeClr val="phClr">
                <a:shade val="50000"/>
                <a:satMod val="155000"/>
              </a:schemeClr>
            </a:gs>
            <a:gs pos="35000">
              <a:schemeClr val="phClr">
                <a:shade val="75000"/>
                <a:satMod val="155000"/>
              </a:schemeClr>
            </a:gs>
            <a:gs pos="100000">
              <a:schemeClr val="phClr">
                <a:tint val="80000"/>
                <a:satMod val="255000"/>
              </a:schemeClr>
            </a:gs>
          </a:gsLst>
          <a:lin ang="16200000" scaled="0"/>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5472</Words>
  <Application>Microsoft Office PowerPoint</Application>
  <PresentationFormat>On-screen Show (4:3)</PresentationFormat>
  <Paragraphs>548</Paragraphs>
  <Slides>107</Slides>
  <Notes>104</Notes>
  <HiddenSlides>0</HiddenSlides>
  <MMClips>0</MMClips>
  <ScaleCrop>false</ScaleCrop>
  <HeadingPairs>
    <vt:vector size="4" baseType="variant">
      <vt:variant>
        <vt:lpstr>Theme</vt:lpstr>
      </vt:variant>
      <vt:variant>
        <vt:i4>1</vt:i4>
      </vt:variant>
      <vt:variant>
        <vt:lpstr>Slide Titles</vt:lpstr>
      </vt:variant>
      <vt:variant>
        <vt:i4>107</vt:i4>
      </vt:variant>
    </vt:vector>
  </HeadingPairs>
  <TitlesOfParts>
    <vt:vector size="108" baseType="lpstr">
      <vt:lpstr>Sample</vt:lpstr>
      <vt:lpstr>Computer Concepts 2018</vt:lpstr>
      <vt:lpstr>Module Contents</vt:lpstr>
      <vt:lpstr>Section A: Web Basics</vt:lpstr>
      <vt:lpstr>Section A: Objectives (1 of 3)</vt:lpstr>
      <vt:lpstr>Section A: Objectives (2 of 3)</vt:lpstr>
      <vt:lpstr>Section A: Objectives (3 of 3)</vt:lpstr>
      <vt:lpstr>Web Overview (1 of 2)</vt:lpstr>
      <vt:lpstr>Web Overview (2 of 2)</vt:lpstr>
      <vt:lpstr>Evolution (1 of 4)</vt:lpstr>
      <vt:lpstr>Evolution (2 of 4)</vt:lpstr>
      <vt:lpstr>Evolution (3 of 4)</vt:lpstr>
      <vt:lpstr>Evolution (4 of 4)</vt:lpstr>
      <vt:lpstr>Web Sites (1 of 2)</vt:lpstr>
      <vt:lpstr>Web Sites (2 of 2)</vt:lpstr>
      <vt:lpstr>Hypertext Links (1 of 2)</vt:lpstr>
      <vt:lpstr>Hypertext Links (2 of 2)</vt:lpstr>
      <vt:lpstr>URLs (1 of 7)</vt:lpstr>
      <vt:lpstr>URLs (2 of 7)</vt:lpstr>
      <vt:lpstr>URLs (3 of 7)</vt:lpstr>
      <vt:lpstr>URLs (4 of 7)</vt:lpstr>
      <vt:lpstr>URLs (5 of 7)</vt:lpstr>
      <vt:lpstr>URLs (6 of 7)</vt:lpstr>
      <vt:lpstr>URLs (7 of 7)</vt:lpstr>
      <vt:lpstr>Section B: Browsers</vt:lpstr>
      <vt:lpstr>Section B: Objectives (1 of 2)</vt:lpstr>
      <vt:lpstr>Section B: Objectives (2 of 2)</vt:lpstr>
      <vt:lpstr>Objectives</vt:lpstr>
      <vt:lpstr>Browser Basics (1 of 3)</vt:lpstr>
      <vt:lpstr>Browser Basics (2 of 3)</vt:lpstr>
      <vt:lpstr>Browser Basics (3 of 3)</vt:lpstr>
      <vt:lpstr>Customization (1 of 8)</vt:lpstr>
      <vt:lpstr>Customization (2 of 8)</vt:lpstr>
      <vt:lpstr>Customization (3 of 8)</vt:lpstr>
      <vt:lpstr>Customization (4 of 8)</vt:lpstr>
      <vt:lpstr>Customization (5 of 8)</vt:lpstr>
      <vt:lpstr>Customization (6 of 8)</vt:lpstr>
      <vt:lpstr>Customization (7 of 8)</vt:lpstr>
      <vt:lpstr>Customization (8 of 8)</vt:lpstr>
      <vt:lpstr>Browser Cache (1 of 6)</vt:lpstr>
      <vt:lpstr>Browser Cache (2 of 6)</vt:lpstr>
      <vt:lpstr>Browser Cache (3 of 6)</vt:lpstr>
      <vt:lpstr>Browser Cache (4 of 6)</vt:lpstr>
      <vt:lpstr>Browser Cache (5 of 6)</vt:lpstr>
      <vt:lpstr>Browser Cache (6 of 6)</vt:lpstr>
      <vt:lpstr>Section C: HTML</vt:lpstr>
      <vt:lpstr>Section C: Objectives (1 of 3)</vt:lpstr>
      <vt:lpstr>Section C: Objectives (2 of 3)</vt:lpstr>
      <vt:lpstr>Section C: Objectives (3 of 3)</vt:lpstr>
      <vt:lpstr>HTML Basics (1 of 4)</vt:lpstr>
      <vt:lpstr>HTML Basics (2 of 4)</vt:lpstr>
      <vt:lpstr>HTML Basics (3 of 4)</vt:lpstr>
      <vt:lpstr>HTML Basics (4 of 4)</vt:lpstr>
      <vt:lpstr>HTML Editing Tools (1 of 6)</vt:lpstr>
      <vt:lpstr>HTML Editing Tools (2 of 6)</vt:lpstr>
      <vt:lpstr>HTML Editing Tools (3 of 6)</vt:lpstr>
      <vt:lpstr>HTML Editing Tools (4 of 6)</vt:lpstr>
      <vt:lpstr>HTML Editing Tools (5 of 6)</vt:lpstr>
      <vt:lpstr>HTML Editing Tools (6 of 6)</vt:lpstr>
      <vt:lpstr>CSS (1 of 4)</vt:lpstr>
      <vt:lpstr>CSS (2 of 4)</vt:lpstr>
      <vt:lpstr>CSS (3 of 4)</vt:lpstr>
      <vt:lpstr>CSS (4 of 4)</vt:lpstr>
      <vt:lpstr>Dynamic Web Pages (1 of 3)</vt:lpstr>
      <vt:lpstr>Dynamic Web Pages (2 of 3)</vt:lpstr>
      <vt:lpstr>Dynamic Web Pages (3 of 3)</vt:lpstr>
      <vt:lpstr>Site Creation (1 of 2)</vt:lpstr>
      <vt:lpstr>Site Creation (2 of 2)</vt:lpstr>
      <vt:lpstr>Section D: HTTP</vt:lpstr>
      <vt:lpstr>Section D: Objectives (1 of 2)</vt:lpstr>
      <vt:lpstr>Section D: Objectives (2 of 2)</vt:lpstr>
      <vt:lpstr>HTTP Basics (1 of 4)</vt:lpstr>
      <vt:lpstr>HTTP Basics (2 of 4)</vt:lpstr>
      <vt:lpstr>HTTP Basics (3 of 4)</vt:lpstr>
      <vt:lpstr>HTTP Basics (4 of 4)</vt:lpstr>
      <vt:lpstr>Cookies (1 of 4)</vt:lpstr>
      <vt:lpstr>Cookies (2 of 4)</vt:lpstr>
      <vt:lpstr>Cookies (3 of 4)</vt:lpstr>
      <vt:lpstr>Cookies (4 of 4)</vt:lpstr>
      <vt:lpstr>HTTPs (1 of 3)</vt:lpstr>
      <vt:lpstr>HTTPs (2 of 3)</vt:lpstr>
      <vt:lpstr>HTTPs (3 of 3)</vt:lpstr>
      <vt:lpstr>Section E: Search Engines</vt:lpstr>
      <vt:lpstr>Section E: Objectives (1 of 3)</vt:lpstr>
      <vt:lpstr>Section E: Objectives (2 of 3)</vt:lpstr>
      <vt:lpstr>Section E: Objectives (3 of 3)</vt:lpstr>
      <vt:lpstr>Search Engine Basics (1 of 11)</vt:lpstr>
      <vt:lpstr>Search Engine Basics (2 of 11)</vt:lpstr>
      <vt:lpstr>Search Engine Basics (3 of 11)</vt:lpstr>
      <vt:lpstr>Search Engine Basics (4 of 11)</vt:lpstr>
      <vt:lpstr>Search Engine Basics (5 of 11)</vt:lpstr>
      <vt:lpstr>Search Engine Basics (6 of 11)</vt:lpstr>
      <vt:lpstr>Search Engine Basics (7 of 11)</vt:lpstr>
      <vt:lpstr>Search Engine Basics (8 of 11)</vt:lpstr>
      <vt:lpstr>Search Engine Basics (9 of 11)</vt:lpstr>
      <vt:lpstr>Search Engine Basics (10 of 11)</vt:lpstr>
      <vt:lpstr>Search Engine Basics (11 of 11)</vt:lpstr>
      <vt:lpstr>Formulating Searches (1 of 7)</vt:lpstr>
      <vt:lpstr>Formulating Searches (2 of 7)</vt:lpstr>
      <vt:lpstr>Formulating Searches (3 of 7)</vt:lpstr>
      <vt:lpstr>Formulating Searches (4 of 7)</vt:lpstr>
      <vt:lpstr>Formulating Searches (5 of 7)</vt:lpstr>
      <vt:lpstr>Formulating Searches (6 of 7)</vt:lpstr>
      <vt:lpstr>Formulating Searches (7 of 7)</vt:lpstr>
      <vt:lpstr>Search Privacy</vt:lpstr>
      <vt:lpstr>Using Web-Based Source Material (1 of 3)</vt:lpstr>
      <vt:lpstr>Using Web-Based Source Material (2 of 3)</vt:lpstr>
      <vt:lpstr>Using Web-Based Source Material (3 of 3)</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Module 4 Variables and Arithmetic Operations</dc:title>
  <dc:creator/>
  <cp:lastModifiedBy/>
  <cp:revision>1</cp:revision>
  <dcterms:created xsi:type="dcterms:W3CDTF">2015-05-25T16:21:36Z</dcterms:created>
  <dcterms:modified xsi:type="dcterms:W3CDTF">2017-09-22T11:33:23Z</dcterms:modified>
</cp:coreProperties>
</file>